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imgSz="544x376"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411" autoAdjust="0"/>
  </p:normalViewPr>
  <p:slideViewPr>
    <p:cSldViewPr>
      <p:cViewPr varScale="1">
        <p:scale>
          <a:sx n="73" d="100"/>
          <a:sy n="73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28A3D-5A2F-4A0D-BEF2-2C8A97DFA991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81B79E-E222-42F4-BFEC-5161D0C5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41E3A-AEDF-4A4D-A57F-9DE06113EE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1B79E-E222-42F4-BFEC-5161D0C5F6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1B79E-E222-42F4-BFEC-5161D0C5F6D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B530-2858-4A79-A4D7-E84C2D3F6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3094-DB28-4BC7-85D2-DB363EFEF807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E08E-81FD-4FE3-A73A-71D954FFF71B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ABAB-C4B5-4EC4-AD93-C64B9B19F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5E86F-EA1C-4371-8BF0-0218544BBCB7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E19F-005C-43D4-B744-D5A9A5DFB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42AA-AC81-4BC4-853C-EDEAB04A88E3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8352-A7ED-4897-B5A8-264468EB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F979-16B0-4F27-BDA5-E2C053226FEA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47A1-5B74-4508-865F-61867ACE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8F52-69CE-4F08-B867-BF106680DB77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A769-036E-42C5-AD1E-7A2238EC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746B-50EA-4395-8A52-924167B3F1FC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E22C-8985-4401-8964-2A7322B66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12F7-0D93-470E-A257-BFDA863E07C3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BD1F2-261D-4CB6-9400-7CE50753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7656-BA73-4F7B-A01B-6FD18FA60C2D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F2F95-EC92-419E-88C1-E497D4279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BC958-84FC-455F-8FFA-90B1EBCED1CD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8FD4-A5CA-47A8-BFE5-488BCAFF1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E2D7-42DD-4FF1-91E8-F91FF2D9D93D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1C29-39D1-440F-A52B-CFA59ACA7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065227A-36CA-4339-95F5-5B9EA26C6A4C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2FF5645-4DD2-4977-802A-4D0510A70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9;&#1077;&#1088;&#1076;&#1094;&#1077;%20&#1086;&#1090;&#1076;&#1072;&#1102;%20&#1076;&#1077;&#1090;&#1103;&#1084;\6_Stalin.mp3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H:\&#1089;&#1077;&#1088;&#1076;&#1094;&#1077;%20&#1086;&#1090;&#1076;&#1072;&#1102;%20&#1076;&#1077;&#1090;&#1103;&#1084;\6_Minute.mp3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77;&#1088;&#1076;&#1094;&#1077;%20&#1086;&#1090;&#1076;&#1072;&#1102;%20&#1076;&#1077;&#1090;&#1103;&#1084;\&#1044;&#1077;&#1085;&#1100;%20&#1087;&#1086;&#1073;&#1077;&#1076;&#1099;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5;&#1046;&#1091;&#1088;&#1072;&#1074;&#1083;&#1080;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9;&#1077;&#1088;&#1076;&#1094;&#1077;%20&#1086;&#1090;&#1076;&#1072;&#1102;%20&#1076;&#1077;&#1090;&#1103;&#1084;\1_Molotov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/>
              <a:t>ВОЙНА</a:t>
            </a:r>
          </a:p>
        </p:txBody>
      </p:sp>
      <p:pic>
        <p:nvPicPr>
          <p:cNvPr id="14338" name="Picture 5" descr="C:\Documents and Settings\Admin\Рабочий стол\30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412874"/>
            <a:ext cx="4571971" cy="3888000"/>
          </a:xfrm>
        </p:spPr>
      </p:pic>
      <p:pic>
        <p:nvPicPr>
          <p:cNvPr id="14339" name="Picture 4" descr="img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572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/>
              <a:t>Дети войны</a:t>
            </a:r>
          </a:p>
        </p:txBody>
      </p:sp>
      <p:pic>
        <p:nvPicPr>
          <p:cNvPr id="24578" name="Picture 2" descr="C:\Documents and Settings\Admin\Рабочий стол\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1428750"/>
            <a:ext cx="4038600" cy="2616200"/>
          </a:xfrm>
        </p:spPr>
      </p:pic>
      <p:pic>
        <p:nvPicPr>
          <p:cNvPr id="24579" name="Picture 3" descr="C:\Documents and Settings\Admin\Рабочий стол\c1b42a5d0b5fc3c41e33f0ed1a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1500188"/>
            <a:ext cx="4038600" cy="2562225"/>
          </a:xfrm>
        </p:spPr>
      </p:pic>
      <p:pic>
        <p:nvPicPr>
          <p:cNvPr id="24580" name="Picture 5" descr="C:\Documents and Settings\Admin\Рабочий стол\0_44793_4bea310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929063"/>
            <a:ext cx="4714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/>
              <a:t>Из жизни Гильмановой (Фёдоровой) Евгении Фёдоровны</a:t>
            </a:r>
          </a:p>
        </p:txBody>
      </p:sp>
      <p:pic>
        <p:nvPicPr>
          <p:cNvPr id="25602" name="Picture 3" descr="C:\Documents and Settings\Admin\Мои документы\Мои рисунки\Изображение\Изображение 0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28750"/>
            <a:ext cx="4038600" cy="2982913"/>
          </a:xfrm>
        </p:spPr>
      </p:pic>
      <p:pic>
        <p:nvPicPr>
          <p:cNvPr id="25603" name="Picture 4" descr="C:\Documents and Settings\Admin\Мои документы\Мои рисунки\Изображение\Изображение 0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3" y="4143375"/>
            <a:ext cx="3786187" cy="2536825"/>
          </a:xfrm>
        </p:spPr>
      </p:pic>
      <p:pic>
        <p:nvPicPr>
          <p:cNvPr id="25604" name="Picture 5" descr="C:\Documents and Settings\Admin\Мои документы\Мои рисунки\Изображение\Изображение 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428750"/>
            <a:ext cx="4714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Documents and Settings\Admin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500" y="3929063"/>
            <a:ext cx="47958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Послевоенные годы</a:t>
            </a:r>
          </a:p>
        </p:txBody>
      </p:sp>
      <p:pic>
        <p:nvPicPr>
          <p:cNvPr id="26626" name="Picture 4" descr="C:\Documents and Settings\Admin\Мои документы\Мои рисунки\Изображение\Изображение 0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313" y="1500188"/>
            <a:ext cx="4643437" cy="3319462"/>
          </a:xfrm>
        </p:spPr>
      </p:pic>
      <p:pic>
        <p:nvPicPr>
          <p:cNvPr id="26627" name="Picture 5" descr="C:\Documents and Settings\Admin\Мои документы\Мои рисунки\Изображение\Изображение 0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791075" y="3000375"/>
            <a:ext cx="4352925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0" name="Picture 2" descr="C:\Documents and Settings\Admin\Мои документы\Мои рисунки\Изображение\Изображение 0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4500563" cy="6000750"/>
          </a:xfrm>
        </p:spPr>
      </p:pic>
      <p:pic>
        <p:nvPicPr>
          <p:cNvPr id="27651" name="Picture 3" descr="C:\Documents and Settings\Admin\Мои документы\Мои рисунки\Изображение\Изображение 0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3" y="785813"/>
            <a:ext cx="4286250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/>
              <a:t>1941 – 1945 г.г.</a:t>
            </a:r>
            <a:endParaRPr lang="ru-RU"/>
          </a:p>
        </p:txBody>
      </p:sp>
      <p:sp>
        <p:nvSpPr>
          <p:cNvPr id="2867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28675" name="Picture 3" descr="C:\Documents and Settings\Admin\Рабочий стол\7839789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428750"/>
            <a:ext cx="8358187" cy="5429250"/>
          </a:xfrm>
        </p:spPr>
      </p:pic>
      <p:pic>
        <p:nvPicPr>
          <p:cNvPr id="6" name="6_Stal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05813" y="18891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9698" name="Рисунок 2"/>
          <p:cNvSpPr>
            <a:spLocks noGrp="1"/>
          </p:cNvSpPr>
          <p:nvPr>
            <p:ph type="pic" idx="1"/>
          </p:nvPr>
        </p:nvSpPr>
        <p:spPr>
          <a:xfrm>
            <a:off x="1763713" y="620713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" name="6_Minu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75" y="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0"/>
            <a:ext cx="75612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65976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День Победы, как он был от нас далёк,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Как в костре потухшем таял уголёк.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Были вёрсты, обгорелые, в пыли,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Этот день мы приближали, как могли.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Этот День Победы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Порохом пропах,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праздник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 сединою на висках.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радость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Со слезами на глазах.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Дни и ночи у мартеновских печей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Не смыкала наша Родина очей.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Дни и ночи битву трудную вели -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Этот день мы приближали, как могли.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Этот День Победы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Порохом пропах,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праздник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 сединою на висках.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радость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Со слезами на глазах.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Здравствуй, мама, возвратились мы не все...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Босиком бы пробежаться по росе.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Пол Европы, прошагали, пол Земли,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Этот день мы приближали, как могли.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effectLst/>
              </a:rPr>
              <a:t>Этот День Победы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Порохом пропах,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праздник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 сединою на висках.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Это радость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Со слезами на глазах.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  <a:br>
              <a:rPr lang="ru-RU" sz="1600" smtClean="0">
                <a:effectLst/>
              </a:rPr>
            </a:br>
            <a:r>
              <a:rPr lang="ru-RU" sz="1600" smtClean="0">
                <a:effectLst/>
              </a:rPr>
              <a:t>День Победы!</a:t>
            </a:r>
          </a:p>
        </p:txBody>
      </p:sp>
      <p:pic>
        <p:nvPicPr>
          <p:cNvPr id="31748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96188" y="765175"/>
            <a:ext cx="86360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46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ЕЖуравл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67696" y="357166"/>
            <a:ext cx="876304" cy="876304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letyashchie_pticy-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92881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/>
              <a:t>«Этот праздник со слезами на глазах»</a:t>
            </a:r>
          </a:p>
        </p:txBody>
      </p:sp>
      <p:pic>
        <p:nvPicPr>
          <p:cNvPr id="15362" name="Picture 3" descr="C:\Documents and Settings\Admin\Рабочий стол\3027162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928813"/>
            <a:ext cx="692943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6" name="Picture 2" descr="C:\Documents and Settings\Admin\Рабочий стол\3b506e9a17bf0c83568d87f297c_pre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85750"/>
            <a:ext cx="8286750" cy="6286500"/>
          </a:xfrm>
        </p:spPr>
      </p:pic>
      <p:pic>
        <p:nvPicPr>
          <p:cNvPr id="5" name="1_Molo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76250"/>
            <a:ext cx="6635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22 июня 1941 года, в 4 часа утра.</a:t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Длилась 4 года (1418 дней).</a:t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26 миллионов погибших - это значит 20 человек в минуту.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371600" y="3983038"/>
            <a:ext cx="6400800" cy="159385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/>
              <a:t>Много горя и страха принесла война, которая получила название «Великая Отечественная»</a:t>
            </a:r>
          </a:p>
        </p:txBody>
      </p:sp>
      <p:pic>
        <p:nvPicPr>
          <p:cNvPr id="18434" name="Picture 2" descr="C:\Documents and Settings\Admin\Рабочий стол\ad5f6e240f0ec2279a5b716b429_pre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5072063" cy="4643437"/>
          </a:xfrm>
        </p:spPr>
      </p:pic>
      <p:pic>
        <p:nvPicPr>
          <p:cNvPr id="18435" name="Picture 3" descr="C:\Documents and Settings\Admin\Рабочий стол\1290193975_world_war_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006600"/>
            <a:ext cx="50006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Злаказовский Мукомольный завод на берегу реки Теча</a:t>
            </a:r>
          </a:p>
        </p:txBody>
      </p:sp>
      <p:pic>
        <p:nvPicPr>
          <p:cNvPr id="19458" name="Picture 2" descr="C:\Documents and Settings\Admin\Рабочий стол\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00188"/>
            <a:ext cx="4572000" cy="4286250"/>
          </a:xfrm>
        </p:spPr>
      </p:pic>
      <p:pic>
        <p:nvPicPr>
          <p:cNvPr id="19459" name="Picture 4" descr="C:\Documents and Settings\Admin\Рабочий стол\4686016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2420938"/>
            <a:ext cx="4214813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/>
              <a:t>Мифтахов Заиндин Бадретдинович – участник Великой Отечественной войны</a:t>
            </a:r>
          </a:p>
        </p:txBody>
      </p:sp>
      <p:pic>
        <p:nvPicPr>
          <p:cNvPr id="21506" name="Picture 2" descr="C:\Documents and Settings\Admin\Рабочий стол\презетация\P10009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63" y="1500188"/>
            <a:ext cx="8501062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/>
              <a:t>Школьный историко-краеведческий музей «Надежда»</a:t>
            </a:r>
          </a:p>
        </p:txBody>
      </p:sp>
      <p:pic>
        <p:nvPicPr>
          <p:cNvPr id="22530" name="Picture 2" descr="C:\Documents and Settings\Admin\Рабочий стол\презетация\P102018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313" y="1857375"/>
            <a:ext cx="4429125" cy="3929063"/>
          </a:xfrm>
        </p:spPr>
      </p:pic>
      <p:pic>
        <p:nvPicPr>
          <p:cNvPr id="22531" name="Picture 3" descr="C:\Documents and Settings\Admin\Рабочий стол\презетация\P10201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2928938"/>
            <a:ext cx="4281487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/>
              <a:t>Школьный историко-краеведческий музей «Надежда»</a:t>
            </a:r>
            <a:endParaRPr lang="ru-RU" sz="4000"/>
          </a:p>
        </p:txBody>
      </p:sp>
      <p:pic>
        <p:nvPicPr>
          <p:cNvPr id="23554" name="Picture 2" descr="C:\Documents and Settings\Admin\Рабочий стол\презетация\P102018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989138"/>
            <a:ext cx="4352925" cy="3929062"/>
          </a:xfrm>
        </p:spPr>
      </p:pic>
      <p:pic>
        <p:nvPicPr>
          <p:cNvPr id="23555" name="Picture 3" descr="C:\Documents and Settings\Admin\Рабочий стол\презетация\P10201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2928938"/>
            <a:ext cx="4500562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135</TotalTime>
  <Words>80</Words>
  <Application>Microsoft Office PowerPoint</Application>
  <PresentationFormat>Экран (4:3)</PresentationFormat>
  <Paragraphs>21</Paragraphs>
  <Slides>17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Океан</vt:lpstr>
      <vt:lpstr>ВОЙНА</vt:lpstr>
      <vt:lpstr>«Этот праздник со слезами на глазах»</vt:lpstr>
      <vt:lpstr>Слайд 3</vt:lpstr>
      <vt:lpstr>   22 июня 1941 года, в 4 часа утра.  Длилась 4 года (1418 дней).  26 миллионов погибших - это значит 20 человек в минуту. </vt:lpstr>
      <vt:lpstr>Много горя и страха принесла война, которая получила название «Великая Отечественная»</vt:lpstr>
      <vt:lpstr>Злаказовский Мукомольный завод на берегу реки Теча</vt:lpstr>
      <vt:lpstr>Мифтахов Заиндин Бадретдинович – участник Великой Отечественной войны</vt:lpstr>
      <vt:lpstr>Школьный историко-краеведческий музей «Надежда»</vt:lpstr>
      <vt:lpstr>Школьный историко-краеведческий музей «Надежда»</vt:lpstr>
      <vt:lpstr>Дети войны</vt:lpstr>
      <vt:lpstr>Из жизни Гильмановой (Фёдоровой) Евгении Фёдоровны</vt:lpstr>
      <vt:lpstr>Послевоенные годы</vt:lpstr>
      <vt:lpstr>Слайд 13</vt:lpstr>
      <vt:lpstr>1941 – 1945 г.г.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</dc:title>
  <cp:lastModifiedBy>Admin</cp:lastModifiedBy>
  <cp:revision>25</cp:revision>
  <dcterms:modified xsi:type="dcterms:W3CDTF">2016-01-20T15:47:13Z</dcterms:modified>
</cp:coreProperties>
</file>