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6" r:id="rId4"/>
    <p:sldId id="258" r:id="rId5"/>
    <p:sldId id="259" r:id="rId6"/>
    <p:sldId id="260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DBC7-B39C-4D3E-B378-91B743D6402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B804-285E-48DD-BFF7-462652261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DBC7-B39C-4D3E-B378-91B743D6402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B804-285E-48DD-BFF7-462652261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DBC7-B39C-4D3E-B378-91B743D6402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B804-285E-48DD-BFF7-462652261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DBC7-B39C-4D3E-B378-91B743D6402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B804-285E-48DD-BFF7-462652261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DBC7-B39C-4D3E-B378-91B743D6402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B804-285E-48DD-BFF7-462652261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DBC7-B39C-4D3E-B378-91B743D6402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B804-285E-48DD-BFF7-462652261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DBC7-B39C-4D3E-B378-91B743D6402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B804-285E-48DD-BFF7-462652261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DBC7-B39C-4D3E-B378-91B743D6402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B804-285E-48DD-BFF7-462652261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DBC7-B39C-4D3E-B378-91B743D6402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B804-285E-48DD-BFF7-462652261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DBC7-B39C-4D3E-B378-91B743D6402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B804-285E-48DD-BFF7-462652261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DBC7-B39C-4D3E-B378-91B743D6402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B804-285E-48DD-BFF7-462652261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8DBC7-B39C-4D3E-B378-91B743D6402F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0B804-285E-48DD-BFF7-462652261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C:\Users\123\Pictures\Ребусы\год космонавтики 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96975"/>
            <a:ext cx="8715375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336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э Михайловна\Desktop\подснежн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47" y="764704"/>
            <a:ext cx="7040067" cy="5256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0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нки\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3286148" cy="2621927"/>
          </a:xfrm>
          <a:prstGeom prst="rect">
            <a:avLst/>
          </a:prstGeom>
          <a:noFill/>
        </p:spPr>
      </p:pic>
      <p:pic>
        <p:nvPicPr>
          <p:cNvPr id="1027" name="Picture 3" descr="E:\картинки\дюймовочк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0"/>
            <a:ext cx="3159941" cy="2618736"/>
          </a:xfrm>
          <a:prstGeom prst="rect">
            <a:avLst/>
          </a:prstGeom>
          <a:noFill/>
        </p:spPr>
      </p:pic>
      <p:pic>
        <p:nvPicPr>
          <p:cNvPr id="1028" name="Picture 4" descr="E:\картинки\цвет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824"/>
            <a:ext cx="2016224" cy="2702220"/>
          </a:xfrm>
          <a:prstGeom prst="rect">
            <a:avLst/>
          </a:prstGeom>
          <a:noFill/>
        </p:spPr>
      </p:pic>
      <p:pic>
        <p:nvPicPr>
          <p:cNvPr id="1030" name="Picture 6" descr="E:\картинки\снежная-королева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780928"/>
            <a:ext cx="3716205" cy="19288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14348" y="6143644"/>
            <a:ext cx="1813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Аленький цветок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6143644"/>
            <a:ext cx="1026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юльпан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6143644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Роза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6552" y="6143644"/>
            <a:ext cx="2107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Цветик-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семицветик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E:\картинки\цветик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869160"/>
            <a:ext cx="1296144" cy="1180459"/>
          </a:xfrm>
          <a:prstGeom prst="rect">
            <a:avLst/>
          </a:prstGeom>
          <a:noFill/>
        </p:spPr>
      </p:pic>
      <p:pic>
        <p:nvPicPr>
          <p:cNvPr id="1032" name="Picture 8" descr="E:\картинки\тюльпан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797152"/>
            <a:ext cx="952500" cy="1428750"/>
          </a:xfrm>
          <a:prstGeom prst="rect">
            <a:avLst/>
          </a:prstGeom>
          <a:noFill/>
        </p:spPr>
      </p:pic>
      <p:pic>
        <p:nvPicPr>
          <p:cNvPr id="1033" name="Picture 9" descr="E:\картинки\роза2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4725144"/>
            <a:ext cx="1038225" cy="1428750"/>
          </a:xfrm>
          <a:prstGeom prst="rect">
            <a:avLst/>
          </a:prstGeom>
          <a:noFill/>
        </p:spPr>
      </p:pic>
      <p:pic>
        <p:nvPicPr>
          <p:cNvPr id="1034" name="Picture 10" descr="E:\картинки\аленький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5013176"/>
            <a:ext cx="1478753" cy="1071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дэ Михайловна\Desktop\ромаш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31387"/>
            <a:ext cx="7200800" cy="5395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781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120680" cy="564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083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01" y="476672"/>
            <a:ext cx="818547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4021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r>
              <a:rPr lang="ru-RU" sz="4000" b="1" smtClean="0">
                <a:latin typeface="Times New Roman" pitchFamily="18" charset="0"/>
              </a:rPr>
              <a:t>Мастерим своими руками</a:t>
            </a:r>
          </a:p>
        </p:txBody>
      </p:sp>
      <p:pic>
        <p:nvPicPr>
          <p:cNvPr id="23556" name="Picture 4" descr="DSC02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36613"/>
            <a:ext cx="2879725" cy="2376487"/>
          </a:xfrm>
          <a:prstGeom prst="rect">
            <a:avLst/>
          </a:prstGeom>
          <a:noFill/>
        </p:spPr>
      </p:pic>
      <p:pic>
        <p:nvPicPr>
          <p:cNvPr id="23557" name="Picture 5" descr="DSC01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836613"/>
            <a:ext cx="3024187" cy="2376487"/>
          </a:xfrm>
          <a:prstGeom prst="rect">
            <a:avLst/>
          </a:prstGeom>
          <a:noFill/>
        </p:spPr>
      </p:pic>
      <p:pic>
        <p:nvPicPr>
          <p:cNvPr id="23558" name="Picture 6" descr="Фото00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213100"/>
            <a:ext cx="2952750" cy="2879725"/>
          </a:xfrm>
          <a:prstGeom prst="rect">
            <a:avLst/>
          </a:prstGeom>
          <a:noFill/>
        </p:spPr>
      </p:pic>
      <p:pic>
        <p:nvPicPr>
          <p:cNvPr id="23559" name="Picture 7" descr="Фото00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3213100"/>
            <a:ext cx="2844800" cy="2952750"/>
          </a:xfrm>
          <a:prstGeom prst="rect">
            <a:avLst/>
          </a:prstGeom>
          <a:noFill/>
        </p:spPr>
      </p:pic>
      <p:pic>
        <p:nvPicPr>
          <p:cNvPr id="23560" name="Picture 8" descr="DSC017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836613"/>
            <a:ext cx="2663825" cy="2376487"/>
          </a:xfrm>
          <a:prstGeom prst="rect">
            <a:avLst/>
          </a:prstGeom>
          <a:noFill/>
        </p:spPr>
      </p:pic>
      <p:pic>
        <p:nvPicPr>
          <p:cNvPr id="23562" name="Picture 10" descr="еа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213100"/>
            <a:ext cx="2735263" cy="287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56509" cy="711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Мастерим своими руками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2013-04-09T16:57:33Z</dcterms:created>
  <dcterms:modified xsi:type="dcterms:W3CDTF">2014-01-14T17:51:21Z</dcterms:modified>
</cp:coreProperties>
</file>