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81" r:id="rId3"/>
    <p:sldId id="261" r:id="rId4"/>
    <p:sldId id="257" r:id="rId5"/>
    <p:sldId id="259" r:id="rId6"/>
    <p:sldId id="268" r:id="rId7"/>
    <p:sldId id="269" r:id="rId8"/>
    <p:sldId id="265" r:id="rId9"/>
    <p:sldId id="280" r:id="rId10"/>
    <p:sldId id="267" r:id="rId11"/>
    <p:sldId id="266" r:id="rId12"/>
    <p:sldId id="264" r:id="rId13"/>
    <p:sldId id="262" r:id="rId14"/>
    <p:sldId id="278" r:id="rId15"/>
    <p:sldId id="260" r:id="rId16"/>
    <p:sldId id="271" r:id="rId17"/>
    <p:sldId id="272" r:id="rId18"/>
    <p:sldId id="277" r:id="rId19"/>
    <p:sldId id="273" r:id="rId20"/>
    <p:sldId id="274" r:id="rId21"/>
    <p:sldId id="275" r:id="rId22"/>
    <p:sldId id="276" r:id="rId23"/>
    <p:sldId id="279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CFCB-E817-4A1F-8FB0-7CAFD7A4EB45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4D79-C2EA-4341-B645-B3BE3264D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49E42-AF51-417F-906A-5A10CAE4EA3F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4523-5C7A-4548-A3EE-724AC2D3C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4CB7-5BFE-418C-8A78-8E4B40108143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42F37-6CA2-4BAA-B159-41EEE0EB0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BCF8-AF5C-4184-AF10-088581E61B7C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B7FFF-610B-4B75-BA70-6ED089036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FE0F0-4C68-4D58-B277-D864CD725897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A37FA-98AC-4F86-A3F0-34C2B67EF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DA2B2-022E-49D3-A1F1-A524083E2134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D42D7-4FD1-4091-85C8-A1B0F64E1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AC38-6C8C-4E2E-BED1-F57427CBE7C7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1C60D-5687-48CA-A21B-7B313ECBB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7173-A17D-47F8-ABC9-8E33AB5741DF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0E2C-5666-468E-8CEE-19AFF6777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9A5D-A0F0-4FF1-AC82-1B02A5440638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1E94-4560-49D2-9F0E-5DA3FA17B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7D665-3667-4798-BA0E-B87094D2E2CC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A49F-5482-4D66-9179-50FBBC65C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5A29-8231-4538-B079-88E2DE4A9F44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4D045-CD8D-47B5-B1C4-4BAAFE863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C9D324-0F2E-4E13-AF9B-60DC7C5EA2BE}" type="datetimeFigureOut">
              <a:rPr lang="ru-RU"/>
              <a:pPr>
                <a:defRPr/>
              </a:pPr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284A58-8AA6-4A70-A8C5-F353343B1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metronom2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inia.ru/content/igra-ne-igr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МБОУ СОШ №10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г.Краснодара</a:t>
            </a:r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Всемирный день памяти погибших в ДТП.</a:t>
            </a:r>
          </a:p>
          <a:p>
            <a:pPr>
              <a:buNone/>
            </a:pPr>
            <a:endParaRPr lang="ru-RU" sz="4400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400" b="1" i="1" dirty="0" smtClean="0"/>
              <a:t>Выполнила: </a:t>
            </a:r>
          </a:p>
          <a:p>
            <a:pPr algn="ctr">
              <a:buNone/>
            </a:pPr>
            <a:r>
              <a:rPr lang="ru-RU" sz="2400" b="1" i="1" dirty="0" smtClean="0"/>
              <a:t>учитель начальных классов</a:t>
            </a:r>
          </a:p>
          <a:p>
            <a:pPr algn="ctr">
              <a:buNone/>
            </a:pPr>
            <a:r>
              <a:rPr lang="ru-RU" sz="2400" b="1" i="1" dirty="0" smtClean="0"/>
              <a:t>Анищенко С.В. </a:t>
            </a:r>
            <a:endParaRPr lang="ru-RU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год как бы погибает целый город.</a:t>
            </a:r>
          </a:p>
        </p:txBody>
      </p:sp>
      <p:pic>
        <p:nvPicPr>
          <p:cNvPr id="3075" name="Picture 3" descr="C:\Users\User\Desktop\72e7fced0b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77440" y="2217261"/>
            <a:ext cx="4389120" cy="329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Сейчас каждые 15 минут на дорогах России гибнет человек.</a:t>
            </a:r>
          </a:p>
        </p:txBody>
      </p:sp>
      <p:pic>
        <p:nvPicPr>
          <p:cNvPr id="6" name="Содержимое 5" descr="2asp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2268" y="1600200"/>
            <a:ext cx="301946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7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7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  <p:bldP spid="17410" grpId="2"/>
      <p:bldP spid="17410" grpId="3"/>
      <p:bldP spid="17410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статистике, в нашей стране показатели ДТП в 10 раз выше, чем в других странах Содружества</a:t>
            </a:r>
          </a:p>
        </p:txBody>
      </p:sp>
      <p:pic>
        <p:nvPicPr>
          <p:cNvPr id="11266" name="Picture 2" descr="C:\Users\User\Desktop\6a17e09e9216fbf0741a82804e7ff0e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510631"/>
            <a:ext cx="428625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Более 1000 детей погибло в результате дорожно-транспортных происшествий в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2015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году.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197" name="Picture 5" descr="C:\Users\User\Desktop\pictur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170100"/>
            <a:ext cx="4357717" cy="326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школе </a:t>
            </a:r>
            <a:r>
              <a:rPr lang="ru-RU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обучается </a:t>
            </a:r>
            <a:r>
              <a:rPr lang="ru-RU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1200 детей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Содержимое 3" descr="CIMG0088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6163" y="1785926"/>
            <a:ext cx="5087671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7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7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  <p:bldP spid="17410" grpId="2"/>
      <p:bldP spid="17410" grpId="3"/>
      <p:bldP spid="17410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нас остаются высокие показатели смертности там, где дети привязаны к ошибкам взрослых.</a:t>
            </a:r>
          </a:p>
        </p:txBody>
      </p:sp>
      <p:pic>
        <p:nvPicPr>
          <p:cNvPr id="5123" name="Picture 3" descr="C:\Users\User\Desktop\kartonnyie_deti_vmesto_dorozhnyih_znakov_1115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428868"/>
            <a:ext cx="2927201" cy="3650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Дети гибнут и получают увечья по-прежнему большей частью в непосредственной близости от дома.</a:t>
            </a:r>
          </a:p>
        </p:txBody>
      </p:sp>
      <p:pic>
        <p:nvPicPr>
          <p:cNvPr id="7171" name="Picture 3" descr="C:\Users\User\Desktop\stroyexp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36091" y="1577166"/>
            <a:ext cx="7107809" cy="4548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Причиной дорожно-транспортных происшествий чаще всего являются сами дети. </a:t>
            </a:r>
          </a:p>
        </p:txBody>
      </p:sp>
      <p:pic>
        <p:nvPicPr>
          <p:cNvPr id="6146" name="Picture 2" descr="C:\Users\User\Desktop\id41944_w1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28755"/>
            <a:ext cx="3071833" cy="3346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октября 2005 года Генеральная Ассамблея в своей резолюции предложила государствам-членам ООН и международному сообществу объявить  Всемирный день с тем, чтобы почтить память жертв дорожно-транспортных происшествий и выразить соболезнования членам их семей.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 ноября 2015 года отмечается Всемирный день памяти жертв ДТП. </a:t>
            </a:r>
          </a:p>
        </p:txBody>
      </p:sp>
      <p:pic>
        <p:nvPicPr>
          <p:cNvPr id="9218" name="Picture 2" descr="C:\Users\User\Desktop\140355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857364"/>
            <a:ext cx="5906830" cy="445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Ежегодно в мире в результате ДТП погибает 1,2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млн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человек, травмы получают до 50 </a:t>
            </a:r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млн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человек.</a:t>
            </a:r>
          </a:p>
        </p:txBody>
      </p:sp>
      <p:pic>
        <p:nvPicPr>
          <p:cNvPr id="13314" name="Picture 2" descr="C:\Users\User\Desktop\10660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28787" y="2010569"/>
            <a:ext cx="5686425" cy="370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улицам Лондона состоится марш-бросок пешеходов.</a:t>
            </a:r>
          </a:p>
        </p:txBody>
      </p:sp>
      <p:pic>
        <p:nvPicPr>
          <p:cNvPr id="4" name="Содержимое 3" descr="лондо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815306"/>
            <a:ext cx="6096000" cy="409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Берлине все водители включат фары. </a:t>
            </a:r>
          </a:p>
        </p:txBody>
      </p:sp>
      <p:pic>
        <p:nvPicPr>
          <p:cNvPr id="4" name="Содержимое 3" descr="берли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8392" y="1600200"/>
            <a:ext cx="604721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В Москве воплощается идея создания искусственных пробок, которые будут сдерживать лихачей.</a:t>
            </a:r>
          </a:p>
        </p:txBody>
      </p:sp>
      <p:pic>
        <p:nvPicPr>
          <p:cNvPr id="4" name="Содержимое 3" descr="москв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500174"/>
            <a:ext cx="5656562" cy="3920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User\Desktop\1203966448_352217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00438"/>
            <a:ext cx="3857652" cy="289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Почтим память погибших в ДТП</a:t>
            </a:r>
          </a:p>
        </p:txBody>
      </p:sp>
      <p:pic>
        <p:nvPicPr>
          <p:cNvPr id="15362" name="Picture 2" descr="C:\Users\User\Desktop\38.gif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metronom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24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5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74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/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Игра "Не игра" </a:t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6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http://www.grinia.ru/content/igra-ne-igra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http://grinya.ru/sites/default/files/screenshot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357437"/>
            <a:ext cx="4572032" cy="378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ДТП является главной причиной смерти подростков 15-19 лет.</a:t>
            </a:r>
          </a:p>
        </p:txBody>
      </p:sp>
      <p:pic>
        <p:nvPicPr>
          <p:cNvPr id="12290" name="Picture 2" descr="C:\Users\User\Desktop\20080507210248_17-podrostok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000240"/>
            <a:ext cx="4572031" cy="3858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85% погибших остались бы живы, если были бы пристегнуты ремнями безопасности.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6386" name="Picture 2" descr="C:\Users\User\Desktop\belts_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85992"/>
            <a:ext cx="3862406" cy="3843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 2030 году аварии станут пятой по распространенности причиной смерти населения Земли.</a:t>
            </a:r>
            <a:b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C:\Users\User\Documents\фото к урокам\красная книга кубани.фото к ур\земля 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953419"/>
            <a:ext cx="4286250" cy="381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62% смертей в ДТП, фиксируемых в мире, приходятся всего на десять стран. В эту десятку входят Индия, Китай, США, </a:t>
            </a:r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Россия,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Бразилия, Иран, Мексика, Индонезия, ЮАР и Египет.</a:t>
            </a: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числе стран с самой низкой смертностью в ДТП – Голландия, Швеция и Великобритания.</a:t>
            </a:r>
          </a:p>
          <a:p>
            <a:pPr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Каждый день в мире в результате аварий погибает три тысячи человек. </a:t>
            </a:r>
          </a:p>
        </p:txBody>
      </p:sp>
      <p:pic>
        <p:nvPicPr>
          <p:cNvPr id="4098" name="Picture 2" descr="C:\Users\User\Desktop\8fd36a3af35d55ad4b166accb5faa9b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34356"/>
            <a:ext cx="609600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Европе ДТП уносят жизни около 350 человек в день.</a:t>
            </a:r>
          </a:p>
        </p:txBody>
      </p:sp>
      <p:pic>
        <p:nvPicPr>
          <p:cNvPr id="14338" name="Picture 2" descr="C:\Users\User\Desktop\eu2008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59519" y="1600200"/>
            <a:ext cx="622496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геннадий заволокин.jpg"/>
          <p:cNvPicPr>
            <a:picLocks noChangeAspect="1"/>
          </p:cNvPicPr>
          <p:nvPr/>
        </p:nvPicPr>
        <p:blipFill>
          <a:blip r:embed="rId3"/>
          <a:srcRect l="15094" r="16981"/>
          <a:stretch>
            <a:fillRect/>
          </a:stretch>
        </p:blipFill>
        <p:spPr>
          <a:xfrm>
            <a:off x="428596" y="4382399"/>
            <a:ext cx="2571768" cy="247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Аварии стали причиной гибели многих известных людей…</a:t>
            </a:r>
          </a:p>
        </p:txBody>
      </p:sp>
      <p:pic>
        <p:nvPicPr>
          <p:cNvPr id="5" name="Содержимое 4" descr="46102692_princessdiana14913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2910" y="1428736"/>
            <a:ext cx="2357454" cy="3070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soy_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428736"/>
            <a:ext cx="2000264" cy="316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дедюшко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3071810"/>
            <a:ext cx="4000529" cy="259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Bachinskiy%20Gennadiy%2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4074009"/>
            <a:ext cx="1850045" cy="2783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340</Words>
  <Application>Microsoft Office PowerPoint</Application>
  <PresentationFormat>Экран (4:3)</PresentationFormat>
  <Paragraphs>32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МБОУ СОШ №10 г.Краснодара</vt:lpstr>
      <vt:lpstr>Ежегодно в мире в результате ДТП погибает 1,2 млн человек, травмы получают до 50 млн человек.</vt:lpstr>
      <vt:lpstr>ДТП является главной причиной смерти подростков 15-19 лет.</vt:lpstr>
      <vt:lpstr>85% погибших остались бы живы, если были бы пристегнуты ремнями безопасности. </vt:lpstr>
      <vt:lpstr>К 2030 году аварии станут пятой по распространенности причиной смерти населения Земли. </vt:lpstr>
      <vt:lpstr>Презентация PowerPoint</vt:lpstr>
      <vt:lpstr>Каждый день в мире в результате аварий погибает три тысячи человек. </vt:lpstr>
      <vt:lpstr>В Европе ДТП уносят жизни около 350 человек в день.</vt:lpstr>
      <vt:lpstr>Аварии стали причиной гибели многих известных людей…</vt:lpstr>
      <vt:lpstr>За год как бы погибает целый город.</vt:lpstr>
      <vt:lpstr>Сейчас каждые 15 минут на дорогах России гибнет человек.</vt:lpstr>
      <vt:lpstr>По статистике, в нашей стране показатели ДТП в 10 раз выше, чем в других странах Содружества</vt:lpstr>
      <vt:lpstr>Более 1000 детей погибло в результате дорожно-транспортных происшествий в 2015 году.  </vt:lpstr>
      <vt:lpstr>В нашей школе обучается  1200 детей…</vt:lpstr>
      <vt:lpstr>У нас остаются высокие показатели смертности там, где дети привязаны к ошибкам взрослых.</vt:lpstr>
      <vt:lpstr>Дети гибнут и получают увечья по-прежнему большей частью в непосредственной близости от дома.</vt:lpstr>
      <vt:lpstr>Причиной дорожно-транспортных происшествий чаще всего являются сами дети. </vt:lpstr>
      <vt:lpstr>Презентация PowerPoint</vt:lpstr>
      <vt:lpstr>15 ноября 2015 года отмечается Всемирный день памяти жертв ДТП. </vt:lpstr>
      <vt:lpstr>По улицам Лондона состоится марш-бросок пешеходов.</vt:lpstr>
      <vt:lpstr>В Берлине все водители включат фары. </vt:lpstr>
      <vt:lpstr> В Москве воплощается идея создания искусственных пробок, которые будут сдерживать лихачей.</vt:lpstr>
      <vt:lpstr>Почтим память погибших в ДТП</vt:lpstr>
      <vt:lpstr>Игра "Не игра"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DEEL</cp:lastModifiedBy>
  <cp:revision>44</cp:revision>
  <dcterms:created xsi:type="dcterms:W3CDTF">2009-11-11T13:01:14Z</dcterms:created>
  <dcterms:modified xsi:type="dcterms:W3CDTF">2016-01-20T12:51:48Z</dcterms:modified>
</cp:coreProperties>
</file>