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62" r:id="rId2"/>
    <p:sldId id="263" r:id="rId3"/>
    <p:sldId id="256" r:id="rId4"/>
    <p:sldId id="261" r:id="rId5"/>
    <p:sldId id="260" r:id="rId6"/>
    <p:sldId id="259" r:id="rId7"/>
    <p:sldId id="258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70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6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3177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128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1772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42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7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39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68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4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01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65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2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50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26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73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099D5-062D-43B3-B8F4-08EAB52DD4FB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887A765-3DDE-4C39-B40E-B7444AA82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2514598"/>
            <a:ext cx="8915399" cy="2262781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 животные Кубани готовятся к зиме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b="1" dirty="0" smtClean="0"/>
              <a:t>Проект учащихся 2 Б класса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86479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3413" y="320040"/>
            <a:ext cx="8915399" cy="3063240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ru-RU" b="1" dirty="0" smtClean="0">
                <a:solidFill>
                  <a:srgbClr val="FF0000"/>
                </a:solidFill>
              </a:rPr>
              <a:t>Цель: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5773" y="3817259"/>
            <a:ext cx="8915399" cy="2842621"/>
          </a:xfrm>
        </p:spPr>
        <p:txBody>
          <a:bodyPr>
            <a:normAutofit/>
          </a:bodyPr>
          <a:lstStyle/>
          <a:p>
            <a:r>
              <a:rPr lang="ru-RU" sz="2000" b="1" dirty="0"/>
              <a:t>Закрепить умения работать в программе </a:t>
            </a:r>
            <a:r>
              <a:rPr lang="en-US" sz="2000" b="1" dirty="0"/>
              <a:t>PowerPoint</a:t>
            </a:r>
            <a:endParaRPr lang="ru-RU" sz="2000" b="1" dirty="0"/>
          </a:p>
          <a:p>
            <a:r>
              <a:rPr lang="ru-RU" sz="2000" b="1" dirty="0" smtClean="0"/>
              <a:t>Выяснить как животные нашего края готовятся к зиме.</a:t>
            </a:r>
          </a:p>
          <a:p>
            <a:endParaRPr lang="ru-RU" sz="2000" b="1" dirty="0" smtClean="0"/>
          </a:p>
          <a:p>
            <a:pPr algn="r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7033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2" y="338456"/>
            <a:ext cx="3505199" cy="9763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Барсук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98611" y="1629093"/>
            <a:ext cx="3505199" cy="426243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 зиме ремонтирует нору.</a:t>
            </a:r>
          </a:p>
          <a:p>
            <a:r>
              <a:rPr lang="ru-RU" sz="2400" b="1" dirty="0" smtClean="0"/>
              <a:t>Припасает</a:t>
            </a:r>
            <a:r>
              <a:rPr lang="ru-RU" sz="2400" b="1" dirty="0"/>
              <a:t>– семена, коренья, </a:t>
            </a:r>
            <a:r>
              <a:rPr lang="ru-RU" sz="2400" b="1" dirty="0" smtClean="0"/>
              <a:t>жёлуди.</a:t>
            </a:r>
          </a:p>
          <a:p>
            <a:r>
              <a:rPr lang="ru-RU" sz="2400" b="1" dirty="0" smtClean="0"/>
              <a:t>Впадает в спячку.</a:t>
            </a:r>
            <a:endParaRPr lang="ru-RU" sz="2400" b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25" y="1629093"/>
            <a:ext cx="6361884" cy="4233544"/>
          </a:xfrm>
        </p:spPr>
      </p:pic>
    </p:spTree>
    <p:extLst>
      <p:ext uri="{BB962C8B-B14F-4D97-AF65-F5344CB8AC3E}">
        <p14:creationId xmlns:p14="http://schemas.microsoft.com/office/powerpoint/2010/main" val="155714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332" y="495934"/>
            <a:ext cx="3505199" cy="9763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Белка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920" y="446087"/>
            <a:ext cx="5636482" cy="541496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4332" y="1720533"/>
            <a:ext cx="3505199" cy="4262436"/>
          </a:xfrm>
        </p:spPr>
        <p:txBody>
          <a:bodyPr/>
          <a:lstStyle/>
          <a:p>
            <a:r>
              <a:rPr lang="ru-RU" dirty="0" smtClean="0"/>
              <a:t>Сооружает гнездо.</a:t>
            </a:r>
          </a:p>
          <a:p>
            <a:r>
              <a:rPr lang="ru-RU" dirty="0" smtClean="0"/>
              <a:t>Делает запасы.</a:t>
            </a:r>
          </a:p>
          <a:p>
            <a:r>
              <a:rPr lang="ru-RU" dirty="0" smtClean="0"/>
              <a:t>Меняет шубку.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573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372" y="476568"/>
            <a:ext cx="3505199" cy="9763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Медведь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605" y="971550"/>
            <a:ext cx="6505269" cy="487267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83371" y="1581786"/>
            <a:ext cx="3505199" cy="4262436"/>
          </a:xfrm>
        </p:spPr>
        <p:txBody>
          <a:bodyPr/>
          <a:lstStyle/>
          <a:p>
            <a:r>
              <a:rPr lang="ru-RU" dirty="0" smtClean="0"/>
              <a:t>На зиму копит жир.</a:t>
            </a:r>
          </a:p>
          <a:p>
            <a:r>
              <a:rPr lang="ru-RU" dirty="0" smtClean="0"/>
              <a:t>Устраивает себе берлогу.</a:t>
            </a:r>
          </a:p>
          <a:p>
            <a:r>
              <a:rPr lang="ru-RU" dirty="0" smtClean="0"/>
              <a:t>Залегает в спячку.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42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812" y="446088"/>
            <a:ext cx="3505199" cy="9763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Заяц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242" y="1422399"/>
            <a:ext cx="5925828" cy="443865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4812" y="1598615"/>
            <a:ext cx="3505199" cy="4262436"/>
          </a:xfrm>
        </p:spPr>
        <p:txBody>
          <a:bodyPr/>
          <a:lstStyle/>
          <a:p>
            <a:r>
              <a:rPr lang="ru-RU" dirty="0" smtClean="0"/>
              <a:t>Происходит линька.</a:t>
            </a:r>
          </a:p>
          <a:p>
            <a:r>
              <a:rPr lang="ru-RU" dirty="0" smtClean="0"/>
              <a:t>Корм и жильё на зиму не готовит.</a:t>
            </a:r>
          </a:p>
          <a:p>
            <a:r>
              <a:rPr lang="ru-RU" dirty="0" smtClean="0"/>
              <a:t>В спячку не впадает.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68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052" y="465456"/>
            <a:ext cx="3505199" cy="9763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Ёж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983" y="1720533"/>
            <a:ext cx="6587504" cy="41055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0051" y="1720533"/>
            <a:ext cx="3505199" cy="4262436"/>
          </a:xfrm>
        </p:spPr>
        <p:txBody>
          <a:bodyPr/>
          <a:lstStyle/>
          <a:p>
            <a:r>
              <a:rPr lang="ru-RU" dirty="0" smtClean="0"/>
              <a:t>Запасается жиром.</a:t>
            </a:r>
          </a:p>
          <a:p>
            <a:r>
              <a:rPr lang="ru-RU" dirty="0" smtClean="0"/>
              <a:t>Готовит гнездо.</a:t>
            </a:r>
          </a:p>
          <a:p>
            <a:r>
              <a:rPr lang="ru-RU" dirty="0" smtClean="0"/>
              <a:t>Впадает в спячку.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983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092" y="476568"/>
            <a:ext cx="3505199" cy="9763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Бобёр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805" y="1659573"/>
            <a:ext cx="5690572" cy="426243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29091" y="1659573"/>
            <a:ext cx="3505199" cy="4262436"/>
          </a:xfrm>
        </p:spPr>
        <p:txBody>
          <a:bodyPr/>
          <a:lstStyle/>
          <a:p>
            <a:r>
              <a:rPr lang="ru-RU" dirty="0" smtClean="0"/>
              <a:t>К зиме готовят хатки.</a:t>
            </a:r>
          </a:p>
          <a:p>
            <a:r>
              <a:rPr lang="ru-RU" dirty="0" smtClean="0"/>
              <a:t>Готовят корм – веточки деревьев.</a:t>
            </a:r>
          </a:p>
          <a:p>
            <a:r>
              <a:rPr lang="ru-RU" dirty="0" smtClean="0"/>
              <a:t>В спячку не впадают.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82392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115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Как животные Кубани готовятся к зиме</vt:lpstr>
      <vt:lpstr>Цель:</vt:lpstr>
      <vt:lpstr>Барсук</vt:lpstr>
      <vt:lpstr>Белка</vt:lpstr>
      <vt:lpstr>Медведь</vt:lpstr>
      <vt:lpstr>Заяц</vt:lpstr>
      <vt:lpstr>Ёж</vt:lpstr>
      <vt:lpstr>Бобёр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животные Кубани готовятся к зиме</dc:title>
  <dc:creator>POlzovatel</dc:creator>
  <cp:lastModifiedBy>POlzovatel</cp:lastModifiedBy>
  <cp:revision>9</cp:revision>
  <dcterms:created xsi:type="dcterms:W3CDTF">2014-11-16T11:49:21Z</dcterms:created>
  <dcterms:modified xsi:type="dcterms:W3CDTF">2014-11-18T16:32:58Z</dcterms:modified>
</cp:coreProperties>
</file>