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EB399F-2109-4DEB-9E07-47E0B17BF22F}" type="datetimeFigureOut">
              <a:rPr lang="ru-RU" smtClean="0"/>
              <a:pPr/>
              <a:t>11.04.2015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424FA8-54FB-4AA9-A6E6-5E1C8577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1.&#1052;&#1086;&#1081;%20&#1084;&#1080;&#1088;/&#1052;&#1086;&#1103;%20&#1089;&#1077;&#1084;&#1100;&#1103;.docx" TargetMode="External"/><Relationship Id="rId3" Type="http://schemas.openxmlformats.org/officeDocument/2006/relationships/hyperlink" Target="1.&#1052;&#1086;&#1081;%20&#1084;&#1080;&#1088;/&#1052;&#1086;&#1105;%20&#1080;&#1084;&#1103;.docx" TargetMode="External"/><Relationship Id="rId7" Type="http://schemas.openxmlformats.org/officeDocument/2006/relationships/hyperlink" Target="1.&#1052;&#1086;&#1081;%20&#1084;&#1080;&#1088;/&#1052;&#1086;&#1081;%20&#1093;&#1072;&#1088;&#1072;&#1082;&#1090;&#1077;&#1088;.docx" TargetMode="External"/><Relationship Id="rId2" Type="http://schemas.openxmlformats.org/officeDocument/2006/relationships/hyperlink" Target="1.&#1052;&#1086;&#1081;%20&#1084;&#1080;&#1088;/&#1051;&#1080;&#1095;&#1085;&#1099;&#1077;%20&#1076;&#1072;&#1085;&#1085;&#1099;&#1077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.&#1052;&#1086;&#1081;%20&#1084;&#1080;&#1088;/&#1056;&#1077;&#1079;&#1091;&#1083;&#1100;&#1090;&#1072;&#1090;%20&#1090;&#1077;&#1089;&#1090;&#1080;&#1088;&#1086;&#1074;&#1072;&#1085;&#1080;&#1103;%20&#1074;%201%20&#1082;&#1083;&#1072;&#1089;&#1089;&#1077;.docx" TargetMode="External"/><Relationship Id="rId11" Type="http://schemas.openxmlformats.org/officeDocument/2006/relationships/hyperlink" Target="1.&#1052;&#1086;&#1081;%20&#1084;&#1080;&#1088;/&#1050;&#1085;&#1080;&#1075;&#1072;%20&#1086;&#1073;&#1086;%20&#1084;&#1085;&#1077;.docx" TargetMode="External"/><Relationship Id="rId5" Type="http://schemas.openxmlformats.org/officeDocument/2006/relationships/hyperlink" Target="1.&#1052;&#1086;&#1081;%20&#1084;&#1080;&#1088;/&#1051;&#1080;&#1089;&#1090;&#1086;&#1082;%20&#1091;&#1095;&#1077;&#1073;&#1085;&#1099;&#1093;%20&#1076;&#1086;&#1089;&#1090;&#1080;&#1078;&#1077;&#1085;&#1080;&#1081;%20&#1074;%201%20&#1082;&#1083;&#1072;&#1089;&#1089;&#1077;.docx" TargetMode="External"/><Relationship Id="rId10" Type="http://schemas.openxmlformats.org/officeDocument/2006/relationships/hyperlink" Target="1.&#1052;&#1086;&#1081;%20&#1084;&#1080;&#1088;/&#1052;&#1054;&#1048;%20&#1059;&#1042;&#1051;&#1045;&#1063;&#1045;&#1053;&#1048;&#1071;.docx" TargetMode="External"/><Relationship Id="rId4" Type="http://schemas.openxmlformats.org/officeDocument/2006/relationships/hyperlink" Target="1.&#1052;&#1086;&#1081;%20&#1084;&#1080;&#1088;/&#1040;&#1042;&#1058;&#1054;&#1041;&#1048;&#1054;&#1043;&#1056;&#1040;&#1060;&#1048;&#1071;.docx" TargetMode="External"/><Relationship Id="rId9" Type="http://schemas.openxmlformats.org/officeDocument/2006/relationships/hyperlink" Target="1.&#1052;&#1086;&#1081;%20&#1084;&#1080;&#1088;/&#1052;&#1086;&#1103;%20&#1088;&#1086;&#1076;&#1086;&#1089;&#1083;&#1086;&#1074;&#1085;&#1072;&#1103;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.&#1052;&#1086;&#1080;%20&#1076;&#1086;&#1089;&#1090;&#1080;&#1078;&#1077;&#1085;&#1080;&#1103;/&#1058;&#1077;&#1089;&#1090;&#1080;&#1088;&#1086;&#1074;&#1072;&#1085;&#1080;&#1103;%20&#1087;&#1086;%20&#1087;&#1088;&#1077;&#1076;&#1084;&#1077;&#1090;&#1072;&#1084;.docx" TargetMode="External"/><Relationship Id="rId2" Type="http://schemas.openxmlformats.org/officeDocument/2006/relationships/hyperlink" Target="2.&#1052;&#1086;&#1080;%20&#1076;&#1086;&#1089;&#1090;&#1080;&#1078;&#1077;&#1085;&#1080;&#1103;/&#1052;&#1077;&#1088;&#1086;&#1087;&#1088;&#1080;&#1103;&#1090;&#1080;&#1103;%20%20&#1080;%20&#1082;&#1086;&#1085;&#1082;&#1091;&#1088;&#1089;&#1099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2.&#1052;&#1086;&#1080;%20&#1076;&#1086;&#1089;&#1090;&#1080;&#1078;&#1077;&#1085;&#1080;&#1103;/&#1044;&#1086;&#1082;&#1091;&#1084;&#1077;&#1085;&#1090;&#1099;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3.%20&#1052;&#1086;&#1105;%20&#1090;&#1074;&#1086;&#1088;&#1095;&#1077;&#1089;&#1090;&#1074;&#1086;/&#1055;&#1088;&#1086;&#1077;&#1082;&#1090;&#1085;&#1099;&#1077;%20&#1088;&#1072;&#1073;&#1086;&#1090;&#1099;.docx" TargetMode="External"/><Relationship Id="rId7" Type="http://schemas.openxmlformats.org/officeDocument/2006/relationships/hyperlink" Target="2.&#1052;&#1086;&#1080;%20&#1076;&#1086;&#1089;&#1090;&#1080;&#1078;&#1077;&#1085;&#1080;&#1103;/&#1057;&#1087;&#1086;&#1088;&#1090;&#1080;&#1074;&#1085;&#1099;&#1077;%20&#1076;&#1086;&#1089;&#1090;&#1080;&#1078;&#1077;&#1085;&#1080;&#1103;.docx" TargetMode="External"/><Relationship Id="rId2" Type="http://schemas.openxmlformats.org/officeDocument/2006/relationships/hyperlink" Target="3.%20&#1052;&#1086;&#1105;%20&#1090;&#1074;&#1086;&#1088;&#1095;&#1077;&#1089;&#1090;&#1074;&#1086;/&#1048;&#1089;&#1089;&#1083;&#1077;&#1076;&#1086;&#1074;&#1072;&#1090;&#1077;&#1083;&#1100;&#1089;&#1082;&#1072;&#1103;%20&#1088;&#1072;&#1073;&#1086;&#1090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3.%20&#1052;&#1086;&#1105;%20&#1090;&#1074;&#1086;&#1088;&#1095;&#1077;&#1089;&#1090;&#1074;&#1086;/&#1059;&#1095;&#1072;&#1089;&#1090;&#1080;&#1077;%20&#1074;%20&#1082;&#1086;&#1085;&#1092;&#1077;&#1088;&#1077;&#1085;&#1094;&#1080;&#1103;&#1093;.docx" TargetMode="External"/><Relationship Id="rId5" Type="http://schemas.openxmlformats.org/officeDocument/2006/relationships/hyperlink" Target="2.&#1052;&#1086;&#1080;%20&#1076;&#1086;&#1089;&#1090;&#1080;&#1078;&#1077;&#1085;&#1080;&#1103;/&#1055;&#1088;&#1077;&#1076;&#1084;&#1077;&#1090;&#1085;&#1099;&#1077;%20&#1086;&#1083;&#1080;&#1084;&#1087;&#1080;&#1072;&#1076;&#1099;.docx" TargetMode="External"/><Relationship Id="rId4" Type="http://schemas.openxmlformats.org/officeDocument/2006/relationships/hyperlink" Target="3.%20&#1052;&#1086;&#1105;%20&#1090;&#1074;&#1086;&#1088;&#1095;&#1077;&#1089;&#1090;&#1074;&#1086;/&#1059;&#1095;&#1072;&#1089;&#1090;&#1080;&#1077;%20&#1074;%20&#1075;&#1072;&#1089;&#1090;&#1088;&#1086;&#1083;&#1103;&#1093;%20&#1080;%20&#1082;&#1086;&#1085;&#1094;&#1077;&#1088;&#1090;&#1072;&#1093;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4.&#1054;&#1090;&#1079;&#1099;&#1074;&#1099;/&#1054;&#1090;&#1079;&#1099;&#1074;%20&#1087;&#1086;&#1076;&#1088;&#1091;&#1075;&#1080;.docx" TargetMode="External"/><Relationship Id="rId2" Type="http://schemas.openxmlformats.org/officeDocument/2006/relationships/hyperlink" Target="4.&#1054;&#1090;&#1079;&#1099;&#1074;&#1099;/&#1054;&#1090;&#1079;&#1099;&#1074;%20%20&#1091;&#1095;&#1080;&#1090;&#1077;&#1083;&#1103;docx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92088"/>
          </a:xfrm>
        </p:spPr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</a:rPr>
              <a:t>Ахметзянова</a:t>
            </a:r>
            <a:r>
              <a:rPr lang="ru-RU" dirty="0" smtClean="0">
                <a:solidFill>
                  <a:schemeClr val="accent2"/>
                </a:solidFill>
              </a:rPr>
              <a:t> Алина </a:t>
            </a:r>
            <a:r>
              <a:rPr lang="ru-RU" dirty="0" err="1" smtClean="0">
                <a:solidFill>
                  <a:schemeClr val="accent2"/>
                </a:solidFill>
              </a:rPr>
              <a:t>Азатовна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285992"/>
            <a:ext cx="4714908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Муслюмовская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гимназия»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 «А» класс</a:t>
            </a:r>
          </a:p>
          <a:p>
            <a:pPr algn="ctr"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Учитель: 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Муртазина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Л.Г.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00958" y="5143512"/>
            <a:ext cx="936104" cy="576064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0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14348" y="1500174"/>
            <a:ext cx="2786082" cy="4179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Раздел 1   «Мой мир»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file"/>
              </a:rPr>
              <a:t>личные данные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file"/>
              </a:rPr>
              <a:t>моё имя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4" action="ppaction://hlinkfile"/>
              </a:rPr>
              <a:t>автобиография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5" action="ppaction://hlinkfile"/>
              </a:rPr>
              <a:t>результаты психологической диагностики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6" action="ppaction://hlinkfile"/>
              </a:rPr>
              <a:t>диагностика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7" action="ppaction://hlinkfile"/>
              </a:rPr>
              <a:t>мой характер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8" action="ppaction://hlinkfile"/>
              </a:rPr>
              <a:t>моя семья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9" action="ppaction://hlinkfile"/>
              </a:rPr>
              <a:t>моя родословная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10" action="ppaction://hlinkfile"/>
              </a:rPr>
              <a:t>мои увлечения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11" action="ppaction://hlinkfile"/>
              </a:rPr>
              <a:t>книга обо мне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864096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u="sng" dirty="0" smtClean="0"/>
              <a:t>Раздел 2 «Мои достижения»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3146692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мероприятия и конкурсы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тестирования по предметам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документы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15272" y="5286388"/>
            <a:ext cx="864096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517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u="sng" dirty="0" smtClean="0"/>
              <a:t>Раздел 3 «Мое творчество»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исследовательская работа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проектные работы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участие </a:t>
            </a:r>
            <a:r>
              <a:rPr lang="ru-RU" dirty="0" smtClean="0">
                <a:hlinkClick r:id="rId4" action="ppaction://hlinkfile"/>
              </a:rPr>
              <a:t>в гастролях и концертах</a:t>
            </a:r>
            <a:endParaRPr lang="ru-RU" dirty="0" smtClean="0"/>
          </a:p>
          <a:p>
            <a:r>
              <a:rPr lang="ru-RU" dirty="0" smtClean="0">
                <a:hlinkClick r:id="rId5" action="ppaction://hlinkfile"/>
              </a:rPr>
              <a:t>участие в предметных олимпиадах и конкурсах</a:t>
            </a:r>
            <a:endParaRPr lang="ru-RU" dirty="0" smtClean="0"/>
          </a:p>
          <a:p>
            <a:r>
              <a:rPr lang="ru-RU" dirty="0" smtClean="0">
                <a:hlinkClick r:id="rId6" action="ppaction://hlinkfile"/>
              </a:rPr>
              <a:t>участие в конференциях</a:t>
            </a:r>
            <a:endParaRPr lang="ru-RU" dirty="0" smtClean="0"/>
          </a:p>
          <a:p>
            <a:r>
              <a:rPr lang="ru-RU" dirty="0" smtClean="0">
                <a:hlinkClick r:id="rId7" action="ppaction://hlinkfile"/>
              </a:rPr>
              <a:t>спортивные достижения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14950"/>
            <a:ext cx="864096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622932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/>
              <a:t>Раздел 4 «Отзывы и пожелания»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3075254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Обо мне учитель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Отзыв одноклассницы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firstslide" highlightClick="1"/>
          </p:cNvPr>
          <p:cNvSpPr/>
          <p:nvPr/>
        </p:nvSpPr>
        <p:spPr>
          <a:xfrm>
            <a:off x="7668344" y="5373216"/>
            <a:ext cx="864096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463</TotalTime>
  <Words>81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Ахметзянова Алина Азатовна</vt:lpstr>
      <vt:lpstr>Раздел 1   «Мой мир» </vt:lpstr>
      <vt:lpstr>Раздел 2 «Мои достижения» </vt:lpstr>
      <vt:lpstr>Раздел 3 «Мое творчество» </vt:lpstr>
      <vt:lpstr>Раздел 4 «Отзывы и пожелания» 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Лейсан</cp:lastModifiedBy>
  <cp:revision>41</cp:revision>
  <dcterms:created xsi:type="dcterms:W3CDTF">2015-04-01T10:20:37Z</dcterms:created>
  <dcterms:modified xsi:type="dcterms:W3CDTF">2015-04-11T04:46:21Z</dcterms:modified>
</cp:coreProperties>
</file>