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8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9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C42"/>
    <a:srgbClr val="0000FF"/>
    <a:srgbClr val="ECDDF3"/>
    <a:srgbClr val="ECDDEF"/>
    <a:srgbClr val="3366FF"/>
    <a:srgbClr val="110B93"/>
    <a:srgbClr val="AEAE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5" autoAdjust="0"/>
    <p:restoredTop sz="94737" autoAdjust="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asual-info.ru/moda/modapic/12266/newyear_37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305800" cy="1981200"/>
          </a:xfrm>
        </p:spPr>
        <p:txBody>
          <a:bodyPr>
            <a:prstTxWarp prst="textInflat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ФАБРИКА  ЁЛОЧНЫХ ИГРУШЕК</a:t>
            </a:r>
            <a:endParaRPr lang="ru-RU" sz="5400" b="1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Елочные игрушк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14338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img1.liveinternet.ru/images/attach/c/2/66/690/66690187_1289982262_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1784766" cy="2227771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00298" y="4429132"/>
            <a:ext cx="406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Автор: </a:t>
            </a:r>
            <a:r>
              <a:rPr lang="ru-RU" sz="1600" b="1" dirty="0" smtClean="0">
                <a:latin typeface="Calibri" pitchFamily="34" charset="0"/>
              </a:rPr>
              <a:t>Крылова Маргарита Валерьяновна,</a:t>
            </a:r>
            <a:endParaRPr lang="ru-RU" sz="1600" b="1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учитель начальных классов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b="1" dirty="0" smtClean="0">
                <a:latin typeface="Calibri" pitchFamily="34" charset="0"/>
              </a:rPr>
              <a:t>МБОУ  «</a:t>
            </a:r>
            <a:r>
              <a:rPr lang="ru-RU" sz="1600" b="1" dirty="0" err="1" smtClean="0">
                <a:latin typeface="Calibri" pitchFamily="34" charset="0"/>
              </a:rPr>
              <a:t>Арабосинская</a:t>
            </a:r>
            <a:r>
              <a:rPr lang="ru-RU" sz="1600" b="1" dirty="0" smtClean="0">
                <a:latin typeface="Calibri" pitchFamily="34" charset="0"/>
              </a:rPr>
              <a:t> ООШ»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b="1" dirty="0" err="1" smtClean="0">
                <a:latin typeface="Calibri" pitchFamily="34" charset="0"/>
              </a:rPr>
              <a:t>Урмарского</a:t>
            </a:r>
            <a:r>
              <a:rPr lang="ru-RU" sz="1600" b="1" dirty="0" smtClean="0">
                <a:latin typeface="Calibri" pitchFamily="34" charset="0"/>
              </a:rPr>
              <a:t> района Чувашской Республики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2928934"/>
            <a:ext cx="269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продолжение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брика ёлочных игрушек (39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8581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2857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И вот такая...</a:t>
            </a:r>
            <a:endParaRPr lang="ru-RU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Рисунок 1808" descr="http://im4-tub-ru.yandex.net/i?id=319780383-1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32058"/>
            <a:ext cx="1714512" cy="1672948"/>
          </a:xfrm>
          <a:prstGeom prst="rect">
            <a:avLst/>
          </a:prstGeom>
          <a:noFill/>
        </p:spPr>
      </p:pic>
      <p:pic>
        <p:nvPicPr>
          <p:cNvPr id="36871" name="Рисунок 1811" descr="http://im2-tub-ru.yandex.net/i?id=532932016-3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33356"/>
            <a:ext cx="1785950" cy="1785950"/>
          </a:xfrm>
          <a:prstGeom prst="rect">
            <a:avLst/>
          </a:prstGeom>
          <a:noFill/>
        </p:spPr>
      </p:pic>
      <p:pic>
        <p:nvPicPr>
          <p:cNvPr id="36870" name="Рисунок 1814" descr="http://im4-tub-ru.yandex.net/i?id=70385285-1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7203"/>
            <a:ext cx="1671639" cy="1682565"/>
          </a:xfrm>
          <a:prstGeom prst="rect">
            <a:avLst/>
          </a:prstGeom>
          <a:noFill/>
        </p:spPr>
      </p:pic>
      <p:pic>
        <p:nvPicPr>
          <p:cNvPr id="36869" name="Рисунок 1643" descr="Елочные игруш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95286"/>
            <a:ext cx="1571636" cy="1571636"/>
          </a:xfrm>
          <a:prstGeom prst="rect">
            <a:avLst/>
          </a:prstGeom>
          <a:noFill/>
        </p:spPr>
      </p:pic>
      <p:pic>
        <p:nvPicPr>
          <p:cNvPr id="36868" name="Рисунок 1796" descr="http://www.dostavka-podarkov.ru/img_sbox/183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462194"/>
            <a:ext cx="2000264" cy="2000264"/>
          </a:xfrm>
          <a:prstGeom prst="rect">
            <a:avLst/>
          </a:prstGeom>
          <a:noFill/>
        </p:spPr>
      </p:pic>
      <p:pic>
        <p:nvPicPr>
          <p:cNvPr id="36867" name="Рисунок 1802" descr="http://im7-tub-ru.yandex.net/i?id=229869552-34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500306"/>
            <a:ext cx="1785950" cy="1785950"/>
          </a:xfrm>
          <a:prstGeom prst="rect">
            <a:avLst/>
          </a:prstGeom>
          <a:noFill/>
        </p:spPr>
      </p:pic>
      <p:pic>
        <p:nvPicPr>
          <p:cNvPr id="36866" name="Рисунок 1799" descr="http://img0.liveinternet.ru/images/foto/b/3/apps/0/746/746062_600_60r_d.jpg0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2428868"/>
            <a:ext cx="1990725" cy="1990725"/>
          </a:xfrm>
          <a:prstGeom prst="rect">
            <a:avLst/>
          </a:prstGeom>
          <a:noFill/>
        </p:spPr>
      </p:pic>
      <p:pic>
        <p:nvPicPr>
          <p:cNvPr id="36865" name="Рисунок 1817" descr="http://im8-tub-ru.yandex.net/i?id=5057755-41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2500306"/>
            <a:ext cx="1771650" cy="1666875"/>
          </a:xfrm>
          <a:prstGeom prst="rect">
            <a:avLst/>
          </a:prstGeom>
          <a:noFill/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510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1299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77" name="Picture 13" descr="http://im6-tub-ru.yandex.net/i?id=467133445-26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4713563"/>
            <a:ext cx="2286016" cy="1572947"/>
          </a:xfrm>
          <a:prstGeom prst="rect">
            <a:avLst/>
          </a:prstGeom>
          <a:noFill/>
        </p:spPr>
      </p:pic>
      <p:pic>
        <p:nvPicPr>
          <p:cNvPr id="36879" name="Picture 15" descr="http://im7-tub-ru.yandex.net/i?id=308301711-14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0363" y="4714884"/>
            <a:ext cx="2095501" cy="1571626"/>
          </a:xfrm>
          <a:prstGeom prst="rect">
            <a:avLst/>
          </a:prstGeom>
          <a:noFill/>
        </p:spPr>
      </p:pic>
      <p:pic>
        <p:nvPicPr>
          <p:cNvPr id="36881" name="Picture 17" descr="http://im5-tub-ru.yandex.net/i?id=360198947-05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86380" y="4643446"/>
            <a:ext cx="1500665" cy="1643064"/>
          </a:xfrm>
          <a:prstGeom prst="rect">
            <a:avLst/>
          </a:prstGeom>
          <a:noFill/>
        </p:spPr>
      </p:pic>
      <p:pic>
        <p:nvPicPr>
          <p:cNvPr id="36883" name="Picture 19" descr="http://im0-tub-ru.yandex.net/i?id=327579332-65-72&amp;n=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29454" y="4429132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1701.zouo.ru/assets/images/gallery/091121_fabrika_1v/b-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357982" cy="45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285728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И  </a:t>
            </a:r>
            <a:r>
              <a:rPr lang="ru-RU" sz="3200" b="1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такая  красотища оказывается </a:t>
            </a:r>
            <a:r>
              <a:rPr lang="ru-RU" sz="3200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на наших елочках...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http://images.tiu.ru/5693226_w640_h640_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736"/>
            <a:ext cx="635798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4857760"/>
            <a:ext cx="34290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Потом эти трубочки ставятся в машину для металлизации.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929190" y="1071546"/>
            <a:ext cx="39290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Стеклянные заготовки вставляют «хвостиками» в специальные трубочки.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857356" y="214290"/>
            <a:ext cx="59293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  <a:ea typeface="Times New Roman" pitchFamily="18" charset="0"/>
              </a:rPr>
              <a:t>Металлизация</a:t>
            </a:r>
            <a:endParaRPr kumimoji="0" lang="ru-RU" sz="6000" b="1" i="1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5" name="Рисунок 4" descr="Фабрика ёлочных игрушек (39 фото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86124"/>
            <a:ext cx="4372036" cy="31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дготовка к метализации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3839776" cy="29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абрика ёлочных игрушек (39 фото)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24764"/>
            <a:ext cx="8358247" cy="554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шина для металлизации елочных игруш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66"/>
            <a:ext cx="4377694" cy="328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Чашечки для ёлочных игруше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40205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Машина для металлизаци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7166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Шары-аквариумы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929066"/>
            <a:ext cx="33575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34" y="214290"/>
            <a:ext cx="371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А как вы думаете, зачем в машине чашечки?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152" y="3929066"/>
            <a:ext cx="4857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Эти чашечки нужны для того, чтобы ёлочные шарики приобрели металлический блеск только наполовину, а с другой стороны остались прозрачными.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3423E-6 L 0.48524 -0.006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краска елочных игруш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абрика ёлочных игрушек (39 фото)"/>
          <p:cNvPicPr/>
          <p:nvPr/>
        </p:nvPicPr>
        <p:blipFill>
          <a:blip r:embed="rId3"/>
          <a:srcRect l="2268" t="20421" r="9292" b="11507"/>
          <a:stretch>
            <a:fillRect/>
          </a:stretch>
        </p:blipFill>
        <p:spPr bwMode="auto">
          <a:xfrm>
            <a:off x="3071802" y="3500438"/>
            <a:ext cx="57864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4857784" cy="92869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00FF"/>
                </a:solidFill>
                <a:latin typeface="Georgia"/>
                <a:ea typeface="Times New Roman"/>
              </a:rPr>
              <a:t>Покраска</a:t>
            </a:r>
            <a:endParaRPr lang="ru-RU" sz="6600" b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214942" y="500042"/>
            <a:ext cx="36433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В этом цехе работники окунают уже металлизированные ёлочные игрушки в ведра с красками.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И вот что получается: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85720" y="4000504"/>
            <a:ext cx="264320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Потом какое-то время шарики сохнут.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745" grpId="0"/>
      <p:bldP spid="317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anstvie.com/wp-content/uploads/2008/12/ru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Елочные шары с лисичкам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928934"/>
            <a:ext cx="4520570" cy="350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357686" y="714356"/>
            <a:ext cx="371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Затем берётся трафарет с рисунком.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абрика ёлочных игрушек (39 фото)"/>
          <p:cNvPicPr/>
          <p:nvPr/>
        </p:nvPicPr>
        <p:blipFill>
          <a:blip r:embed="rId2"/>
          <a:srcRect r="16095" b="1296"/>
          <a:stretch>
            <a:fillRect/>
          </a:stretch>
        </p:blipFill>
        <p:spPr bwMode="auto">
          <a:xfrm>
            <a:off x="3571868" y="2357430"/>
            <a:ext cx="528641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Фабрика ёлочных игрушек (39 фото)"/>
          <p:cNvPicPr/>
          <p:nvPr/>
        </p:nvPicPr>
        <p:blipFill>
          <a:blip r:embed="rId3"/>
          <a:srcRect l="23377" r="15584"/>
          <a:stretch>
            <a:fillRect/>
          </a:stretch>
        </p:blipFill>
        <p:spPr bwMode="auto">
          <a:xfrm>
            <a:off x="357158" y="285728"/>
            <a:ext cx="421484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714876" y="714356"/>
            <a:ext cx="4214842" cy="642942"/>
          </a:xfrm>
        </p:spPr>
        <p:txBody>
          <a:bodyPr>
            <a:no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/>
                <a:ea typeface="Times New Roman"/>
              </a:rPr>
              <a:t>Раскраска</a:t>
            </a:r>
            <a:endParaRPr lang="ru-RU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ки для елочных игруш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8577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удра для елочных игруше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857496"/>
            <a:ext cx="46434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Здесь работают художник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удожник разрисовывает елочную игрушк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71490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ics.livejournal.com/tov_tob/pic/000rwqy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00372"/>
            <a:ext cx="5100199" cy="35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628" y="714356"/>
            <a:ext cx="41433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Это самая интересная и творческая работа на всём производстве.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ры с дедом морозом и снегурочко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7149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Елочные фигур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14686"/>
            <a:ext cx="4306256" cy="321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57818" y="857232"/>
            <a:ext cx="32147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итоге получается вот такая красота.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5603" name="Picture 3" descr="http://img1.liveinternet.ru/images/attach/c/4/81/641/81641397_large_bestgifnarodru_102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3664" y="4214818"/>
            <a:ext cx="1915334" cy="2190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442</TotalTime>
  <Words>136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ФАБРИКА  ЁЛОЧНЫХ ИГРУШЕК</vt:lpstr>
      <vt:lpstr>Слайд 2</vt:lpstr>
      <vt:lpstr>Слайд 3</vt:lpstr>
      <vt:lpstr>Покраска</vt:lpstr>
      <vt:lpstr>Слайд 5</vt:lpstr>
      <vt:lpstr>Раскраска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Workgroop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ФАБРИКА ЁЛОЧНЫХ ИГРУШЕК</dc:title>
  <dc:creator>Ольга</dc:creator>
  <cp:lastModifiedBy>COMP1_8</cp:lastModifiedBy>
  <cp:revision>56</cp:revision>
  <dcterms:created xsi:type="dcterms:W3CDTF">2012-11-18T08:42:59Z</dcterms:created>
  <dcterms:modified xsi:type="dcterms:W3CDTF">2016-01-20T06:12:32Z</dcterms:modified>
</cp:coreProperties>
</file>