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1" r:id="rId2"/>
    <p:sldId id="282" r:id="rId3"/>
    <p:sldId id="268" r:id="rId4"/>
    <p:sldId id="256" r:id="rId5"/>
    <p:sldId id="285" r:id="rId6"/>
    <p:sldId id="286" r:id="rId7"/>
    <p:sldId id="260" r:id="rId8"/>
    <p:sldId id="261" r:id="rId9"/>
    <p:sldId id="283" r:id="rId10"/>
    <p:sldId id="272" r:id="rId11"/>
    <p:sldId id="284" r:id="rId12"/>
    <p:sldId id="274" r:id="rId13"/>
    <p:sldId id="277" r:id="rId14"/>
    <p:sldId id="28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D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D282ED-E5F2-4B0F-A490-723690DBE3B6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69F754-7303-4279-A929-A83187751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C91F-60F4-436A-A790-33874D6F25EE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F975-946A-484E-8982-7AC3D081D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6AA9-2AD6-47C0-8F14-DAF57AA6C669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C03A0-579B-4DEB-8ADA-8CBE5E568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5E58-9AB1-4DB5-B9EA-8F95CD36A23E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6BB7-9C4E-4EDA-8694-631329439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1F93-FCB9-47FA-95F0-030F9D8629EF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787B-AD0D-4BF1-9B6A-DFC13F702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91C4-106A-452C-BD2A-F309BB590514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F75CB-4C4C-4FD1-839D-1CFECE490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F53F-86C5-434E-965F-2A471FEF228F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3140-F3B7-473C-B437-E918C4C21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CEEC-4D95-4ECB-8BC6-F7BD492C6244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CEEF-BB84-4EDD-A81E-0828FF961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74E06-41DA-4A62-AF10-9E33AB3404B0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BAEA-29AE-44DF-B7B3-0EA380582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169C3-2A9B-46AF-9F8C-62EE51CD9B98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58C1-E4A5-4982-82F3-1A4C835C3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783B-629B-4600-AA65-0BB33590308E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BC96-D675-41D5-B5A6-D7DAE4065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9248-8CB1-46F1-85FD-6F4A0B217AB3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72C4-E4A4-4ABA-8349-6A8053755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B26F8-8CDE-4231-9C61-802979667B66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B068C8-A1EC-4DFE-8C1F-8419D57D7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dobrota.perm.ru/upload/childrens/CHILDREN_1204779632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8" name="Rectang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WordArt 10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4897438" cy="3816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 мире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математики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533400" y="457200"/>
            <a:ext cx="7162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парк  на прогулку Оля ходила,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парке птичек разных кормила: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Восемь синичек да два воробья.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всего? 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Отвечайте, друзья!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3555" name="Рисунок 2" descr="08aa9fb4b02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295400"/>
            <a:ext cx="43561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3643314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50" y="214313"/>
            <a:ext cx="548163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Глупый маленький мышонок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В сыре дырочки считал: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Сверху три и снизу три,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Слева три  и справа три.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Сколько дырочек всего?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Кто сосчитает за него?</a:t>
            </a:r>
          </a:p>
        </p:txBody>
      </p:sp>
      <p:pic>
        <p:nvPicPr>
          <p:cNvPr id="24579" name="Рисунок 4" descr="cheese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4572000"/>
            <a:ext cx="24288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072063" y="285750"/>
            <a:ext cx="4262437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3643314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85750" y="1016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1E1C1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Шесть орешков мама-свинка</a:t>
            </a:r>
          </a:p>
          <a:p>
            <a:pPr eaLnBrk="0" hangingPunct="0"/>
            <a:r>
              <a:rPr lang="ru-RU" sz="3200" b="1">
                <a:solidFill>
                  <a:srgbClr val="1E1C1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детей несла в корзинке.</a:t>
            </a:r>
          </a:p>
          <a:p>
            <a:pPr eaLnBrk="0" hangingPunct="0"/>
            <a:r>
              <a:rPr lang="ru-RU" sz="3200" b="1">
                <a:solidFill>
                  <a:srgbClr val="1E1C1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Свинку ёжик повстречал</a:t>
            </a:r>
          </a:p>
          <a:p>
            <a:pPr eaLnBrk="0" hangingPunct="0"/>
            <a:r>
              <a:rPr lang="ru-RU" sz="3200" b="1">
                <a:solidFill>
                  <a:srgbClr val="1E1C1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ещё четыре дал.</a:t>
            </a:r>
          </a:p>
          <a:p>
            <a:pPr eaLnBrk="0" hangingPunct="0"/>
            <a:r>
              <a:rPr lang="ru-RU" sz="3200" b="1">
                <a:solidFill>
                  <a:srgbClr val="1E1C1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орехов свинка</a:t>
            </a:r>
          </a:p>
          <a:p>
            <a:pPr eaLnBrk="0" hangingPunct="0"/>
            <a:r>
              <a:rPr lang="ru-RU" sz="3200" b="1">
                <a:solidFill>
                  <a:srgbClr val="1E1C1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Деткам принесла в корзинке?</a:t>
            </a:r>
          </a:p>
        </p:txBody>
      </p:sp>
      <p:pic>
        <p:nvPicPr>
          <p:cNvPr id="25603" name="Рисунок 2" descr="multik287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9063" y="1000125"/>
            <a:ext cx="3944937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19543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760522">
            <a:off x="5705475" y="4575175"/>
            <a:ext cx="7493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19543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10220616">
            <a:off x="6122988" y="4559300"/>
            <a:ext cx="7508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6" descr="19543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-3063147">
            <a:off x="3821113" y="5321300"/>
            <a:ext cx="749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 descr="195439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 rot="-3746575">
            <a:off x="2743201" y="5349875"/>
            <a:ext cx="749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34" y="3214686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0"/>
            <a:ext cx="68056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Кормушку для птиц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Мы к зиме смастерили,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Ягоды, зерна в нее положили.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Гости себя не заставили ждать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Стали мы птиц на кормушке считать: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Два свиристеля, четыре синицы,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Три снегиря да один воробей.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Сколько всех птиц?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Отвечайте скорей!</a:t>
            </a:r>
          </a:p>
        </p:txBody>
      </p:sp>
      <p:pic>
        <p:nvPicPr>
          <p:cNvPr id="26627" name="Picture 9" descr="Картинка 38 из 77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4857750" y="3357563"/>
            <a:ext cx="3870325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15140" y="0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C:\Windows\winsxs\x86_microsoft-windows-usertiles_31bf3856ad364e35_6.0.6000.16386_none_955a072792f10710\usertile9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67913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0" y="5429250"/>
            <a:ext cx="46038" cy="460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357313" y="5572125"/>
            <a:ext cx="1042987" cy="10429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2" name="WordArt 6"/>
          <p:cNvSpPr>
            <a:spLocks noChangeArrowheads="1" noChangeShapeType="1" noTextEdit="1"/>
          </p:cNvSpPr>
          <p:nvPr/>
        </p:nvSpPr>
        <p:spPr bwMode="auto">
          <a:xfrm>
            <a:off x="1403350" y="836613"/>
            <a:ext cx="7200900" cy="4105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Молодцы 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4" descr="x_de7364c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8"/>
            <a:ext cx="5724525" cy="5051425"/>
          </a:xfrm>
        </p:spPr>
      </p:pic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5076825" y="836613"/>
            <a:ext cx="3887788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Задачи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стихах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214313"/>
            <a:ext cx="7358062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Красная Шапочка шла по тропинке.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Семь пирожков в плетенной корзинке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Бабушке внучка на праздник несла,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Но по дорожке часть раздала.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Зайчику,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       ёжику,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                  мышке и белочке.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Сколько гостинцев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               осталось у девочки?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16387" name="Рисунок 4" descr="red-hatochk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263775"/>
            <a:ext cx="3298825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4457343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Рисунок 7" descr="7ad4ee257d3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3429000"/>
            <a:ext cx="271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 descr="7ad4ee257d3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3286125"/>
            <a:ext cx="271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85750" y="285750"/>
            <a:ext cx="81835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Дружно муравьи живут и без дела не снуют:</a:t>
            </a:r>
          </a:p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Два несут травинку, три несут былинку.</a:t>
            </a:r>
          </a:p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Пять несут от ёлки колючие иголки.</a:t>
            </a:r>
          </a:p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Сколько муравьишек занято работой?</a:t>
            </a:r>
          </a:p>
        </p:txBody>
      </p:sp>
      <p:pic>
        <p:nvPicPr>
          <p:cNvPr id="17413" name="Рисунок 4" descr="7ad4ee257d3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86188"/>
            <a:ext cx="271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7ad4ee257d3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3429000"/>
            <a:ext cx="271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8" descr="7ad4ee257d3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600450"/>
            <a:ext cx="271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9" descr="7ad4ee257d3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3786188"/>
            <a:ext cx="2717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715140" y="2643182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33400" y="762000"/>
            <a:ext cx="5791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Внуку Шуре добрый дед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Дал вчера семь штук конфет.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Съел одну конфету внук.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же осталось штук?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435" name="Рисунок 2" descr="post-236762-126876355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685800"/>
            <a:ext cx="2979738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28794" y="3571876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50" y="214313"/>
            <a:ext cx="8643938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Четырнадцать зёрнышек мышка нашла.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Четыре из них кроту отдала.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А те, что остались, в чулане закрыла,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И трогать мышатам она запретила.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Мышата лишь в щелочку смотрят на них.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Считают и спорят: ну сколько же их?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b="2811"/>
          <a:stretch>
            <a:fillRect/>
          </a:stretch>
        </p:blipFill>
        <p:spPr bwMode="auto">
          <a:xfrm>
            <a:off x="4143375" y="3008313"/>
            <a:ext cx="45720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-4271863">
            <a:off x="7263606" y="4579144"/>
            <a:ext cx="7699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0100" y="3714752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85750" y="214313"/>
            <a:ext cx="548163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Во дворе играли дети.</a:t>
            </a:r>
          </a:p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Всех их вместе было десять.</a:t>
            </a:r>
          </a:p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Семь мальчишек среди них. А девчонок?</a:t>
            </a:r>
          </a:p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</a:rPr>
              <a:t>                      Сколько их?</a:t>
            </a:r>
          </a:p>
        </p:txBody>
      </p:sp>
      <p:pic>
        <p:nvPicPr>
          <p:cNvPr id="20483" name="Рисунок 2" descr="765308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571625"/>
            <a:ext cx="5856287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3357562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57375" y="0"/>
            <a:ext cx="51435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Две весёлые мартышки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Покупать ходили книжки.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И купили книг по  пять,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Чтобы было что читать.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Только глупые мартышки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Сосчитать не могут книжки.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21507" name="Рисунок 7" descr="53a7eaf26e39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781300"/>
            <a:ext cx="24003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8" descr="53a7eaf26e3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80975" y="3525838"/>
            <a:ext cx="22860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9" descr="school0425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2"/>
          <a:stretch>
            <a:fillRect/>
          </a:stretch>
        </p:blipFill>
        <p:spPr bwMode="auto">
          <a:xfrm>
            <a:off x="1547813" y="4868863"/>
            <a:ext cx="22018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10" descr="school0425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072"/>
          <a:stretch>
            <a:fillRect/>
          </a:stretch>
        </p:blipFill>
        <p:spPr bwMode="auto">
          <a:xfrm>
            <a:off x="5214938" y="4714875"/>
            <a:ext cx="23606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76629" y="4067169"/>
            <a:ext cx="2428859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381000" y="533400"/>
            <a:ext cx="61245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карманах у Нины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Лежали мандарины: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левом – пять, а в правом – два.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Три штуки Нина отдала.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Сколько мандаринов 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Осталось у Нины?</a:t>
            </a:r>
            <a:endParaRPr lang="ru-RU" sz="3200" b="1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2531" name="Рисунок 2" descr="fdde75715b1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0"/>
            <a:ext cx="4143375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86050" y="3714752"/>
            <a:ext cx="24288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270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 для устного счета 1 класс</dc:title>
  <dc:subject>Задачи в стихах для устного счета 1 класс</dc:subject>
  <dc:creator>Сергеева Нина Юрьевна</dc:creator>
  <cp:keywords>Задачи в стихах для устного счета 1 класс</cp:keywords>
  <cp:lastModifiedBy>Наталья Анатольевна</cp:lastModifiedBy>
  <cp:revision>47</cp:revision>
  <dcterms:modified xsi:type="dcterms:W3CDTF">2016-01-20T08:11:23Z</dcterms:modified>
  <cp:category>начальная школа</cp:category>
</cp:coreProperties>
</file>