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85" r:id="rId4"/>
    <p:sldId id="256" r:id="rId5"/>
    <p:sldId id="257" r:id="rId6"/>
    <p:sldId id="258" r:id="rId7"/>
    <p:sldId id="259" r:id="rId8"/>
    <p:sldId id="267" r:id="rId9"/>
    <p:sldId id="266" r:id="rId10"/>
    <p:sldId id="265" r:id="rId11"/>
    <p:sldId id="272" r:id="rId12"/>
    <p:sldId id="271" r:id="rId13"/>
    <p:sldId id="270" r:id="rId14"/>
    <p:sldId id="264" r:id="rId15"/>
    <p:sldId id="263" r:id="rId16"/>
    <p:sldId id="262" r:id="rId17"/>
    <p:sldId id="282" r:id="rId18"/>
    <p:sldId id="281" r:id="rId19"/>
    <p:sldId id="280" r:id="rId20"/>
    <p:sldId id="279" r:id="rId21"/>
    <p:sldId id="278" r:id="rId22"/>
    <p:sldId id="283" r:id="rId23"/>
    <p:sldId id="277" r:id="rId24"/>
    <p:sldId id="286" r:id="rId25"/>
    <p:sldId id="287" r:id="rId26"/>
    <p:sldId id="288" r:id="rId27"/>
    <p:sldId id="289" r:id="rId28"/>
    <p:sldId id="284" r:id="rId29"/>
    <p:sldId id="2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B7F5-332F-4419-A975-8FF5B4289DF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F397-F81E-48C8-957B-39F2FFE0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serisunki.ru/publ/dikie_zveri/kak_narisovat_olimpijskogo_leoparda_karandashom_poehtapno/2-1-0-24" TargetMode="External"/><Relationship Id="rId2" Type="http://schemas.openxmlformats.org/officeDocument/2006/relationships/hyperlink" Target="http://vserisunki.ru/publ/dikie_zveri/kak_narisovat_olimpijskogo_mishku_2014_karandashom_poehtapno/2-1-0-2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vserisunki.ru/publ/olimpijskie_igry/kak_narisovat_olimpijskogo_zajku_karandashom_poehtapno/7-1-0-30" TargetMode="External"/><Relationship Id="rId4" Type="http://schemas.openxmlformats.org/officeDocument/2006/relationships/hyperlink" Target="http://pradagroup.by/31-Samsung_i_Letnie_Olimpiyskie_igr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91;&#1088;&#1086;&#1082;&#1080;\&#1088;&#1080;&#1089;&#1086;&#1074;&#1072;&#1085;&#1080;&#1077;\&#1086;&#1083;&#1080;&#1084;&#1087;&#1080;&#1081;&#1089;&#1082;&#1080;&#1077;%20&#1089;&#1080;&#1084;&#1074;&#1086;&#1083;&#1099;\&#1089;&#1080;&#1084;&#1074;&#1086;&#1083;&#1099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132856"/>
            <a:ext cx="54347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Символы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Олимпиады 2014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Как нарисовать олимпийского мишку 2014 карандашом поэтапно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3419475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F:\Учитель года 2014\опора организма\картинки\0d799927d7841e3f4f77cdc8b8f12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592288" cy="298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4766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7650" name="Picture 2" descr="как нарисовать олимпийского леопарда карандашом поэтапно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060848"/>
            <a:ext cx="4874387" cy="39604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68144" y="4149080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007694" y="4101981"/>
            <a:ext cx="136732" cy="548356"/>
          </a:xfrm>
          <a:custGeom>
            <a:avLst/>
            <a:gdLst>
              <a:gd name="connsiteX0" fmla="*/ 136732 w 136732"/>
              <a:gd name="connsiteY0" fmla="*/ 0 h 548356"/>
              <a:gd name="connsiteX1" fmla="*/ 17091 w 136732"/>
              <a:gd name="connsiteY1" fmla="*/ 478565 h 548356"/>
              <a:gd name="connsiteX2" fmla="*/ 34183 w 136732"/>
              <a:gd name="connsiteY2" fmla="*/ 418744 h 548356"/>
              <a:gd name="connsiteX3" fmla="*/ 25637 w 136732"/>
              <a:gd name="connsiteY3" fmla="*/ 444382 h 54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32" h="548356">
                <a:moveTo>
                  <a:pt x="136732" y="0"/>
                </a:moveTo>
                <a:cubicBezTo>
                  <a:pt x="85457" y="204387"/>
                  <a:pt x="34182" y="408774"/>
                  <a:pt x="17091" y="478565"/>
                </a:cubicBezTo>
                <a:cubicBezTo>
                  <a:pt x="0" y="548356"/>
                  <a:pt x="32759" y="424441"/>
                  <a:pt x="34183" y="418744"/>
                </a:cubicBezTo>
                <a:cubicBezTo>
                  <a:pt x="35607" y="413047"/>
                  <a:pt x="30622" y="428714"/>
                  <a:pt x="25637" y="4443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4" name="Picture 2" descr="как нарисовать олимпийского леопарда карандашом поэтапно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6096000" cy="4953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32040" y="3573016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076056" y="3573016"/>
            <a:ext cx="216024" cy="620364"/>
          </a:xfrm>
          <a:custGeom>
            <a:avLst/>
            <a:gdLst>
              <a:gd name="connsiteX0" fmla="*/ 136732 w 136732"/>
              <a:gd name="connsiteY0" fmla="*/ 0 h 548356"/>
              <a:gd name="connsiteX1" fmla="*/ 17091 w 136732"/>
              <a:gd name="connsiteY1" fmla="*/ 478565 h 548356"/>
              <a:gd name="connsiteX2" fmla="*/ 34183 w 136732"/>
              <a:gd name="connsiteY2" fmla="*/ 418744 h 548356"/>
              <a:gd name="connsiteX3" fmla="*/ 25637 w 136732"/>
              <a:gd name="connsiteY3" fmla="*/ 444382 h 54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32" h="548356">
                <a:moveTo>
                  <a:pt x="136732" y="0"/>
                </a:moveTo>
                <a:cubicBezTo>
                  <a:pt x="85457" y="204387"/>
                  <a:pt x="34182" y="408774"/>
                  <a:pt x="17091" y="478565"/>
                </a:cubicBezTo>
                <a:cubicBezTo>
                  <a:pt x="0" y="548356"/>
                  <a:pt x="32759" y="424441"/>
                  <a:pt x="34183" y="418744"/>
                </a:cubicBezTo>
                <a:cubicBezTo>
                  <a:pt x="35607" y="413047"/>
                  <a:pt x="30622" y="428714"/>
                  <a:pt x="25637" y="4443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9698" name="Picture 2" descr="как нарисовать олимпийского леопарда карандашом поэтапно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5849264" cy="47525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4048" y="3717032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076056" y="3717032"/>
            <a:ext cx="216024" cy="620364"/>
          </a:xfrm>
          <a:custGeom>
            <a:avLst/>
            <a:gdLst>
              <a:gd name="connsiteX0" fmla="*/ 136732 w 136732"/>
              <a:gd name="connsiteY0" fmla="*/ 0 h 548356"/>
              <a:gd name="connsiteX1" fmla="*/ 17091 w 136732"/>
              <a:gd name="connsiteY1" fmla="*/ 478565 h 548356"/>
              <a:gd name="connsiteX2" fmla="*/ 34183 w 136732"/>
              <a:gd name="connsiteY2" fmla="*/ 418744 h 548356"/>
              <a:gd name="connsiteX3" fmla="*/ 25637 w 136732"/>
              <a:gd name="connsiteY3" fmla="*/ 444382 h 54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32" h="548356">
                <a:moveTo>
                  <a:pt x="136732" y="0"/>
                </a:moveTo>
                <a:cubicBezTo>
                  <a:pt x="85457" y="204387"/>
                  <a:pt x="34182" y="408774"/>
                  <a:pt x="17091" y="478565"/>
                </a:cubicBezTo>
                <a:cubicBezTo>
                  <a:pt x="0" y="548356"/>
                  <a:pt x="32759" y="424441"/>
                  <a:pt x="34183" y="418744"/>
                </a:cubicBezTo>
                <a:cubicBezTo>
                  <a:pt x="35607" y="413047"/>
                  <a:pt x="30622" y="428714"/>
                  <a:pt x="25637" y="4443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как нарисовать олимпийского леопарда карандашом поэтапно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72744"/>
            <a:ext cx="5544616" cy="45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как нарисовать олимпийского леопарда карандашом поэтапно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6096000" cy="4953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6056" y="3861048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как нарисовать олимпийского леопарда карандашом поэтапно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6096000" cy="4953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4048" y="5157192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059110" y="5118931"/>
            <a:ext cx="34183" cy="623843"/>
          </a:xfrm>
          <a:custGeom>
            <a:avLst/>
            <a:gdLst>
              <a:gd name="connsiteX0" fmla="*/ 0 w 34183"/>
              <a:gd name="connsiteY0" fmla="*/ 0 h 623843"/>
              <a:gd name="connsiteX1" fmla="*/ 25638 w 34183"/>
              <a:gd name="connsiteY1" fmla="*/ 316194 h 623843"/>
              <a:gd name="connsiteX2" fmla="*/ 25638 w 34183"/>
              <a:gd name="connsiteY2" fmla="*/ 564022 h 623843"/>
              <a:gd name="connsiteX3" fmla="*/ 34183 w 34183"/>
              <a:gd name="connsiteY3" fmla="*/ 623843 h 6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3" h="623843">
                <a:moveTo>
                  <a:pt x="0" y="0"/>
                </a:moveTo>
                <a:cubicBezTo>
                  <a:pt x="10682" y="111095"/>
                  <a:pt x="21365" y="222190"/>
                  <a:pt x="25638" y="316194"/>
                </a:cubicBezTo>
                <a:cubicBezTo>
                  <a:pt x="29911" y="410198"/>
                  <a:pt x="24214" y="512747"/>
                  <a:pt x="25638" y="564022"/>
                </a:cubicBezTo>
                <a:cubicBezTo>
                  <a:pt x="27062" y="615297"/>
                  <a:pt x="30622" y="619570"/>
                  <a:pt x="34183" y="623843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272755" y="5144568"/>
            <a:ext cx="611024" cy="606752"/>
          </a:xfrm>
          <a:custGeom>
            <a:avLst/>
            <a:gdLst>
              <a:gd name="connsiteX0" fmla="*/ 0 w 611024"/>
              <a:gd name="connsiteY0" fmla="*/ 0 h 606752"/>
              <a:gd name="connsiteX1" fmla="*/ 42729 w 611024"/>
              <a:gd name="connsiteY1" fmla="*/ 196553 h 606752"/>
              <a:gd name="connsiteX2" fmla="*/ 42729 w 611024"/>
              <a:gd name="connsiteY2" fmla="*/ 282011 h 606752"/>
              <a:gd name="connsiteX3" fmla="*/ 179462 w 611024"/>
              <a:gd name="connsiteY3" fmla="*/ 367469 h 606752"/>
              <a:gd name="connsiteX4" fmla="*/ 401652 w 611024"/>
              <a:gd name="connsiteY4" fmla="*/ 384561 h 606752"/>
              <a:gd name="connsiteX5" fmla="*/ 581114 w 611024"/>
              <a:gd name="connsiteY5" fmla="*/ 529839 h 606752"/>
              <a:gd name="connsiteX6" fmla="*/ 581114 w 611024"/>
              <a:gd name="connsiteY6" fmla="*/ 606752 h 60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024" h="606752">
                <a:moveTo>
                  <a:pt x="0" y="0"/>
                </a:moveTo>
                <a:cubicBezTo>
                  <a:pt x="17804" y="74775"/>
                  <a:pt x="35608" y="149551"/>
                  <a:pt x="42729" y="196553"/>
                </a:cubicBezTo>
                <a:cubicBezTo>
                  <a:pt x="49851" y="243555"/>
                  <a:pt x="19940" y="253525"/>
                  <a:pt x="42729" y="282011"/>
                </a:cubicBezTo>
                <a:cubicBezTo>
                  <a:pt x="65518" y="310497"/>
                  <a:pt x="119642" y="350377"/>
                  <a:pt x="179462" y="367469"/>
                </a:cubicBezTo>
                <a:cubicBezTo>
                  <a:pt x="239282" y="384561"/>
                  <a:pt x="334710" y="357499"/>
                  <a:pt x="401652" y="384561"/>
                </a:cubicBezTo>
                <a:cubicBezTo>
                  <a:pt x="468594" y="411623"/>
                  <a:pt x="551204" y="492807"/>
                  <a:pt x="581114" y="529839"/>
                </a:cubicBezTo>
                <a:cubicBezTo>
                  <a:pt x="611024" y="566871"/>
                  <a:pt x="596069" y="586811"/>
                  <a:pt x="581114" y="60675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22" name="Picture 2" descr="как нарисовать олимпийского леопарда карандашом поэтапно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096000" cy="4953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32040" y="5157192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148064" y="5157192"/>
            <a:ext cx="611024" cy="606752"/>
          </a:xfrm>
          <a:custGeom>
            <a:avLst/>
            <a:gdLst>
              <a:gd name="connsiteX0" fmla="*/ 0 w 611024"/>
              <a:gd name="connsiteY0" fmla="*/ 0 h 606752"/>
              <a:gd name="connsiteX1" fmla="*/ 42729 w 611024"/>
              <a:gd name="connsiteY1" fmla="*/ 196553 h 606752"/>
              <a:gd name="connsiteX2" fmla="*/ 42729 w 611024"/>
              <a:gd name="connsiteY2" fmla="*/ 282011 h 606752"/>
              <a:gd name="connsiteX3" fmla="*/ 179462 w 611024"/>
              <a:gd name="connsiteY3" fmla="*/ 367469 h 606752"/>
              <a:gd name="connsiteX4" fmla="*/ 401652 w 611024"/>
              <a:gd name="connsiteY4" fmla="*/ 384561 h 606752"/>
              <a:gd name="connsiteX5" fmla="*/ 581114 w 611024"/>
              <a:gd name="connsiteY5" fmla="*/ 529839 h 606752"/>
              <a:gd name="connsiteX6" fmla="*/ 581114 w 611024"/>
              <a:gd name="connsiteY6" fmla="*/ 606752 h 60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024" h="606752">
                <a:moveTo>
                  <a:pt x="0" y="0"/>
                </a:moveTo>
                <a:cubicBezTo>
                  <a:pt x="17804" y="74775"/>
                  <a:pt x="35608" y="149551"/>
                  <a:pt x="42729" y="196553"/>
                </a:cubicBezTo>
                <a:cubicBezTo>
                  <a:pt x="49851" y="243555"/>
                  <a:pt x="19940" y="253525"/>
                  <a:pt x="42729" y="282011"/>
                </a:cubicBezTo>
                <a:cubicBezTo>
                  <a:pt x="65518" y="310497"/>
                  <a:pt x="119642" y="350377"/>
                  <a:pt x="179462" y="367469"/>
                </a:cubicBezTo>
                <a:cubicBezTo>
                  <a:pt x="239282" y="384561"/>
                  <a:pt x="334710" y="357499"/>
                  <a:pt x="401652" y="384561"/>
                </a:cubicBezTo>
                <a:cubicBezTo>
                  <a:pt x="468594" y="411623"/>
                  <a:pt x="551204" y="492807"/>
                  <a:pt x="581114" y="529839"/>
                </a:cubicBezTo>
                <a:cubicBezTo>
                  <a:pt x="611024" y="566871"/>
                  <a:pt x="596069" y="586811"/>
                  <a:pt x="581114" y="60675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746" name="Picture 2" descr="как нарисовать олимпийского леопарда карандашом поэтапно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6096000" cy="4953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92080" y="5157192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436096" y="5085184"/>
            <a:ext cx="611024" cy="606752"/>
          </a:xfrm>
          <a:custGeom>
            <a:avLst/>
            <a:gdLst>
              <a:gd name="connsiteX0" fmla="*/ 0 w 611024"/>
              <a:gd name="connsiteY0" fmla="*/ 0 h 606752"/>
              <a:gd name="connsiteX1" fmla="*/ 42729 w 611024"/>
              <a:gd name="connsiteY1" fmla="*/ 196553 h 606752"/>
              <a:gd name="connsiteX2" fmla="*/ 42729 w 611024"/>
              <a:gd name="connsiteY2" fmla="*/ 282011 h 606752"/>
              <a:gd name="connsiteX3" fmla="*/ 179462 w 611024"/>
              <a:gd name="connsiteY3" fmla="*/ 367469 h 606752"/>
              <a:gd name="connsiteX4" fmla="*/ 401652 w 611024"/>
              <a:gd name="connsiteY4" fmla="*/ 384561 h 606752"/>
              <a:gd name="connsiteX5" fmla="*/ 581114 w 611024"/>
              <a:gd name="connsiteY5" fmla="*/ 529839 h 606752"/>
              <a:gd name="connsiteX6" fmla="*/ 581114 w 611024"/>
              <a:gd name="connsiteY6" fmla="*/ 606752 h 60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024" h="606752">
                <a:moveTo>
                  <a:pt x="0" y="0"/>
                </a:moveTo>
                <a:cubicBezTo>
                  <a:pt x="17804" y="74775"/>
                  <a:pt x="35608" y="149551"/>
                  <a:pt x="42729" y="196553"/>
                </a:cubicBezTo>
                <a:cubicBezTo>
                  <a:pt x="49851" y="243555"/>
                  <a:pt x="19940" y="253525"/>
                  <a:pt x="42729" y="282011"/>
                </a:cubicBezTo>
                <a:cubicBezTo>
                  <a:pt x="65518" y="310497"/>
                  <a:pt x="119642" y="350377"/>
                  <a:pt x="179462" y="367469"/>
                </a:cubicBezTo>
                <a:cubicBezTo>
                  <a:pt x="239282" y="384561"/>
                  <a:pt x="334710" y="357499"/>
                  <a:pt x="401652" y="384561"/>
                </a:cubicBezTo>
                <a:cubicBezTo>
                  <a:pt x="468594" y="411623"/>
                  <a:pt x="551204" y="492807"/>
                  <a:pt x="581114" y="529839"/>
                </a:cubicBezTo>
                <a:cubicBezTo>
                  <a:pt x="611024" y="566871"/>
                  <a:pt x="596069" y="586811"/>
                  <a:pt x="581114" y="60675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707167" y="5144568"/>
            <a:ext cx="9969" cy="273466"/>
          </a:xfrm>
          <a:custGeom>
            <a:avLst/>
            <a:gdLst>
              <a:gd name="connsiteX0" fmla="*/ 9969 w 9969"/>
              <a:gd name="connsiteY0" fmla="*/ 0 h 273466"/>
              <a:gd name="connsiteX1" fmla="*/ 1424 w 9969"/>
              <a:gd name="connsiteY1" fmla="*/ 145279 h 273466"/>
              <a:gd name="connsiteX2" fmla="*/ 1424 w 9969"/>
              <a:gd name="connsiteY2" fmla="*/ 273466 h 27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9" h="273466">
                <a:moveTo>
                  <a:pt x="9969" y="0"/>
                </a:moveTo>
                <a:cubicBezTo>
                  <a:pt x="6408" y="49850"/>
                  <a:pt x="2848" y="99701"/>
                  <a:pt x="1424" y="145279"/>
                </a:cubicBezTo>
                <a:cubicBezTo>
                  <a:pt x="0" y="190857"/>
                  <a:pt x="712" y="232161"/>
                  <a:pt x="1424" y="273466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2770" name="Picture 2" descr="как нарисовать олимпийского леопарда карандашом поэтапно 1"/>
          <p:cNvPicPr>
            <a:picLocks noChangeAspect="1" noChangeArrowheads="1"/>
          </p:cNvPicPr>
          <p:nvPr/>
        </p:nvPicPr>
        <p:blipFill>
          <a:blip r:embed="rId2" cstate="print"/>
          <a:srcRect b="4047"/>
          <a:stretch>
            <a:fillRect/>
          </a:stretch>
        </p:blipFill>
        <p:spPr bwMode="auto">
          <a:xfrm>
            <a:off x="1619672" y="1268760"/>
            <a:ext cx="6096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читель года 2014\опора организма\картинки\0f80d1f951d647507dea582804ac5c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736304" cy="314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Учитель года 2014\опора организма\картинки\8922d5a7862a3cbd0da3dbf7aac053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9468"/>
            <a:ext cx="2736304" cy="314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Учитель года 2014\опора организма\картинки\0d799927d7841e3f4f77cdc8b8f12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97905"/>
            <a:ext cx="2592288" cy="298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F:\Учитель года 2014\опора организма\картинки\0f80d1f951d647507dea582804ac5c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736304" cy="314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4766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Как нарисовать олимпийского зайку карандашом поэтапно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3419475" cy="45910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92080" y="5013176"/>
            <a:ext cx="15121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272755" y="4982198"/>
            <a:ext cx="710725" cy="435836"/>
          </a:xfrm>
          <a:custGeom>
            <a:avLst/>
            <a:gdLst>
              <a:gd name="connsiteX0" fmla="*/ 675118 w 710725"/>
              <a:gd name="connsiteY0" fmla="*/ 0 h 435836"/>
              <a:gd name="connsiteX1" fmla="*/ 700755 w 710725"/>
              <a:gd name="connsiteY1" fmla="*/ 196553 h 435836"/>
              <a:gd name="connsiteX2" fmla="*/ 615297 w 710725"/>
              <a:gd name="connsiteY2" fmla="*/ 299103 h 435836"/>
              <a:gd name="connsiteX3" fmla="*/ 435836 w 710725"/>
              <a:gd name="connsiteY3" fmla="*/ 410198 h 435836"/>
              <a:gd name="connsiteX4" fmla="*/ 0 w 710725"/>
              <a:gd name="connsiteY4" fmla="*/ 435836 h 4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725" h="435836">
                <a:moveTo>
                  <a:pt x="675118" y="0"/>
                </a:moveTo>
                <a:cubicBezTo>
                  <a:pt x="692921" y="73351"/>
                  <a:pt x="710725" y="146703"/>
                  <a:pt x="700755" y="196553"/>
                </a:cubicBezTo>
                <a:cubicBezTo>
                  <a:pt x="690785" y="246404"/>
                  <a:pt x="659450" y="263496"/>
                  <a:pt x="615297" y="299103"/>
                </a:cubicBezTo>
                <a:cubicBezTo>
                  <a:pt x="571144" y="334710"/>
                  <a:pt x="538386" y="387409"/>
                  <a:pt x="435836" y="410198"/>
                </a:cubicBezTo>
                <a:cubicBezTo>
                  <a:pt x="333287" y="432987"/>
                  <a:pt x="166643" y="434411"/>
                  <a:pt x="0" y="435836"/>
                </a:cubicBezTo>
              </a:path>
            </a:pathLst>
          </a:custGeom>
          <a:ln w="19050">
            <a:solidFill>
              <a:srgbClr val="201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Как нарисовать олимпийского зайку карандашом поэтапно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08720"/>
            <a:ext cx="3168352" cy="5268819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4572000" y="5517232"/>
            <a:ext cx="1656184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818404" y="5537675"/>
            <a:ext cx="787637" cy="44153"/>
          </a:xfrm>
          <a:custGeom>
            <a:avLst/>
            <a:gdLst>
              <a:gd name="connsiteX0" fmla="*/ 787637 w 787637"/>
              <a:gd name="connsiteY0" fmla="*/ 0 h 44153"/>
              <a:gd name="connsiteX1" fmla="*/ 573992 w 787637"/>
              <a:gd name="connsiteY1" fmla="*/ 25637 h 44153"/>
              <a:gd name="connsiteX2" fmla="*/ 86882 w 787637"/>
              <a:gd name="connsiteY2" fmla="*/ 42729 h 44153"/>
              <a:gd name="connsiteX3" fmla="*/ 52699 w 787637"/>
              <a:gd name="connsiteY3" fmla="*/ 17091 h 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637" h="44153">
                <a:moveTo>
                  <a:pt x="787637" y="0"/>
                </a:moveTo>
                <a:cubicBezTo>
                  <a:pt x="739211" y="9258"/>
                  <a:pt x="690785" y="18516"/>
                  <a:pt x="573992" y="25637"/>
                </a:cubicBezTo>
                <a:cubicBezTo>
                  <a:pt x="457200" y="32759"/>
                  <a:pt x="173764" y="44153"/>
                  <a:pt x="86882" y="42729"/>
                </a:cubicBezTo>
                <a:cubicBezTo>
                  <a:pt x="0" y="41305"/>
                  <a:pt x="26349" y="29198"/>
                  <a:pt x="52699" y="170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Как нарисовать олимпийского зайку карандашом поэтапно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836712"/>
            <a:ext cx="3384375" cy="5628055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707904" y="5301208"/>
            <a:ext cx="180020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53783" y="5306938"/>
            <a:ext cx="571144" cy="564023"/>
          </a:xfrm>
          <a:custGeom>
            <a:avLst/>
            <a:gdLst>
              <a:gd name="connsiteX0" fmla="*/ 41305 w 571144"/>
              <a:gd name="connsiteY0" fmla="*/ 0 h 564023"/>
              <a:gd name="connsiteX1" fmla="*/ 32759 w 571144"/>
              <a:gd name="connsiteY1" fmla="*/ 264920 h 564023"/>
              <a:gd name="connsiteX2" fmla="*/ 237858 w 571144"/>
              <a:gd name="connsiteY2" fmla="*/ 504202 h 564023"/>
              <a:gd name="connsiteX3" fmla="*/ 571144 w 571144"/>
              <a:gd name="connsiteY3" fmla="*/ 564023 h 5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4" h="564023">
                <a:moveTo>
                  <a:pt x="41305" y="0"/>
                </a:moveTo>
                <a:cubicBezTo>
                  <a:pt x="20652" y="90443"/>
                  <a:pt x="0" y="180886"/>
                  <a:pt x="32759" y="264920"/>
                </a:cubicBezTo>
                <a:cubicBezTo>
                  <a:pt x="65518" y="348954"/>
                  <a:pt x="148127" y="454352"/>
                  <a:pt x="237858" y="504202"/>
                </a:cubicBezTo>
                <a:cubicBezTo>
                  <a:pt x="327589" y="554053"/>
                  <a:pt x="449366" y="559038"/>
                  <a:pt x="571144" y="56402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Как нарисовать олимпийского зайку карандашом поэтапно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3419475" cy="5686425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203848" y="5589240"/>
            <a:ext cx="180020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923928" y="5517233"/>
            <a:ext cx="1080120" cy="360040"/>
          </a:xfrm>
          <a:custGeom>
            <a:avLst/>
            <a:gdLst>
              <a:gd name="connsiteX0" fmla="*/ 41305 w 571144"/>
              <a:gd name="connsiteY0" fmla="*/ 0 h 564023"/>
              <a:gd name="connsiteX1" fmla="*/ 32759 w 571144"/>
              <a:gd name="connsiteY1" fmla="*/ 264920 h 564023"/>
              <a:gd name="connsiteX2" fmla="*/ 237858 w 571144"/>
              <a:gd name="connsiteY2" fmla="*/ 504202 h 564023"/>
              <a:gd name="connsiteX3" fmla="*/ 571144 w 571144"/>
              <a:gd name="connsiteY3" fmla="*/ 564023 h 5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4" h="564023">
                <a:moveTo>
                  <a:pt x="41305" y="0"/>
                </a:moveTo>
                <a:cubicBezTo>
                  <a:pt x="20652" y="90443"/>
                  <a:pt x="0" y="180886"/>
                  <a:pt x="32759" y="264920"/>
                </a:cubicBezTo>
                <a:cubicBezTo>
                  <a:pt x="65518" y="348954"/>
                  <a:pt x="148127" y="454352"/>
                  <a:pt x="237858" y="504202"/>
                </a:cubicBezTo>
                <a:cubicBezTo>
                  <a:pt x="327589" y="554053"/>
                  <a:pt x="449366" y="559038"/>
                  <a:pt x="571144" y="56402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8914" name="Picture 2" descr="Как нарисовать олимпийского зайку карандашом поэтапно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764704"/>
            <a:ext cx="3419475" cy="5686425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652120" y="5301208"/>
            <a:ext cx="180020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796137" y="5349667"/>
            <a:ext cx="262832" cy="383589"/>
          </a:xfrm>
          <a:custGeom>
            <a:avLst/>
            <a:gdLst>
              <a:gd name="connsiteX0" fmla="*/ 153824 w 205099"/>
              <a:gd name="connsiteY0" fmla="*/ 0 h 393107"/>
              <a:gd name="connsiteX1" fmla="*/ 179462 w 205099"/>
              <a:gd name="connsiteY1" fmla="*/ 179462 h 393107"/>
              <a:gd name="connsiteX2" fmla="*/ 0 w 205099"/>
              <a:gd name="connsiteY2" fmla="*/ 393107 h 39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99" h="393107">
                <a:moveTo>
                  <a:pt x="153824" y="0"/>
                </a:moveTo>
                <a:cubicBezTo>
                  <a:pt x="179461" y="56972"/>
                  <a:pt x="205099" y="113944"/>
                  <a:pt x="179462" y="179462"/>
                </a:cubicBezTo>
                <a:cubicBezTo>
                  <a:pt x="153825" y="244980"/>
                  <a:pt x="76912" y="319043"/>
                  <a:pt x="0" y="393107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986" name="Picture 2" descr="Как нарисовать олимпийского зайку карандашом поэтапно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3419475" cy="5686425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004048" y="4941168"/>
            <a:ext cx="180020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127477" y="5007836"/>
            <a:ext cx="168067" cy="358923"/>
          </a:xfrm>
          <a:custGeom>
            <a:avLst/>
            <a:gdLst>
              <a:gd name="connsiteX0" fmla="*/ 153824 w 168067"/>
              <a:gd name="connsiteY0" fmla="*/ 0 h 358923"/>
              <a:gd name="connsiteX1" fmla="*/ 162370 w 168067"/>
              <a:gd name="connsiteY1" fmla="*/ 145278 h 358923"/>
              <a:gd name="connsiteX2" fmla="*/ 119641 w 168067"/>
              <a:gd name="connsiteY2" fmla="*/ 282011 h 358923"/>
              <a:gd name="connsiteX3" fmla="*/ 0 w 168067"/>
              <a:gd name="connsiteY3" fmla="*/ 358923 h 35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67" h="358923">
                <a:moveTo>
                  <a:pt x="153824" y="0"/>
                </a:moveTo>
                <a:cubicBezTo>
                  <a:pt x="160945" y="49138"/>
                  <a:pt x="168067" y="98276"/>
                  <a:pt x="162370" y="145278"/>
                </a:cubicBezTo>
                <a:cubicBezTo>
                  <a:pt x="156673" y="192280"/>
                  <a:pt x="146703" y="246404"/>
                  <a:pt x="119641" y="282011"/>
                </a:cubicBezTo>
                <a:cubicBezTo>
                  <a:pt x="92579" y="317618"/>
                  <a:pt x="46289" y="338270"/>
                  <a:pt x="0" y="3589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221480" y="5341121"/>
            <a:ext cx="136733" cy="128187"/>
          </a:xfrm>
          <a:custGeom>
            <a:avLst/>
            <a:gdLst>
              <a:gd name="connsiteX0" fmla="*/ 136733 w 136733"/>
              <a:gd name="connsiteY0" fmla="*/ 128187 h 128187"/>
              <a:gd name="connsiteX1" fmla="*/ 94004 w 136733"/>
              <a:gd name="connsiteY1" fmla="*/ 51275 h 128187"/>
              <a:gd name="connsiteX2" fmla="*/ 0 w 136733"/>
              <a:gd name="connsiteY2" fmla="*/ 0 h 12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33" h="128187">
                <a:moveTo>
                  <a:pt x="136733" y="128187"/>
                </a:moveTo>
                <a:cubicBezTo>
                  <a:pt x="126763" y="100413"/>
                  <a:pt x="116793" y="72639"/>
                  <a:pt x="94004" y="51275"/>
                </a:cubicBezTo>
                <a:cubicBezTo>
                  <a:pt x="71215" y="29911"/>
                  <a:pt x="35607" y="14955"/>
                  <a:pt x="0" y="0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62" name="Picture 2" descr="Как нарисовать олимпийского зайку карандашом поэтапно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764704"/>
            <a:ext cx="3419475" cy="5686425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220072" y="5445224"/>
            <a:ext cx="1800200" cy="576064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816838" y="5443671"/>
            <a:ext cx="122489" cy="538385"/>
          </a:xfrm>
          <a:custGeom>
            <a:avLst/>
            <a:gdLst>
              <a:gd name="connsiteX0" fmla="*/ 54123 w 122489"/>
              <a:gd name="connsiteY0" fmla="*/ 0 h 538385"/>
              <a:gd name="connsiteX1" fmla="*/ 62669 w 122489"/>
              <a:gd name="connsiteY1" fmla="*/ 239282 h 538385"/>
              <a:gd name="connsiteX2" fmla="*/ 19940 w 122489"/>
              <a:gd name="connsiteY2" fmla="*/ 376015 h 538385"/>
              <a:gd name="connsiteX3" fmla="*/ 11394 w 122489"/>
              <a:gd name="connsiteY3" fmla="*/ 435836 h 538385"/>
              <a:gd name="connsiteX4" fmla="*/ 88306 w 122489"/>
              <a:gd name="connsiteY4" fmla="*/ 470019 h 538385"/>
              <a:gd name="connsiteX5" fmla="*/ 122489 w 122489"/>
              <a:gd name="connsiteY5" fmla="*/ 538385 h 53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89" h="538385">
                <a:moveTo>
                  <a:pt x="54123" y="0"/>
                </a:moveTo>
                <a:cubicBezTo>
                  <a:pt x="61244" y="88306"/>
                  <a:pt x="68366" y="176613"/>
                  <a:pt x="62669" y="239282"/>
                </a:cubicBezTo>
                <a:cubicBezTo>
                  <a:pt x="56972" y="301951"/>
                  <a:pt x="28486" y="343256"/>
                  <a:pt x="19940" y="376015"/>
                </a:cubicBezTo>
                <a:cubicBezTo>
                  <a:pt x="11394" y="408774"/>
                  <a:pt x="0" y="420169"/>
                  <a:pt x="11394" y="435836"/>
                </a:cubicBezTo>
                <a:cubicBezTo>
                  <a:pt x="22788" y="451503"/>
                  <a:pt x="69790" y="452928"/>
                  <a:pt x="88306" y="470019"/>
                </a:cubicBezTo>
                <a:cubicBezTo>
                  <a:pt x="106822" y="487110"/>
                  <a:pt x="114655" y="512747"/>
                  <a:pt x="122489" y="53838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896598" y="5418034"/>
            <a:ext cx="367469" cy="170916"/>
          </a:xfrm>
          <a:custGeom>
            <a:avLst/>
            <a:gdLst>
              <a:gd name="connsiteX0" fmla="*/ 367469 w 367469"/>
              <a:gd name="connsiteY0" fmla="*/ 0 h 170916"/>
              <a:gd name="connsiteX1" fmla="*/ 264920 w 367469"/>
              <a:gd name="connsiteY1" fmla="*/ 128187 h 170916"/>
              <a:gd name="connsiteX2" fmla="*/ 51275 w 367469"/>
              <a:gd name="connsiteY2" fmla="*/ 162370 h 170916"/>
              <a:gd name="connsiteX3" fmla="*/ 0 w 367469"/>
              <a:gd name="connsiteY3" fmla="*/ 170916 h 17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69" h="170916">
                <a:moveTo>
                  <a:pt x="367469" y="0"/>
                </a:moveTo>
                <a:cubicBezTo>
                  <a:pt x="342544" y="50562"/>
                  <a:pt x="317619" y="101125"/>
                  <a:pt x="264920" y="128187"/>
                </a:cubicBezTo>
                <a:cubicBezTo>
                  <a:pt x="212221" y="155249"/>
                  <a:pt x="51275" y="162370"/>
                  <a:pt x="51275" y="162370"/>
                </a:cubicBezTo>
                <a:lnTo>
                  <a:pt x="0" y="170916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F:\Учитель года 2014\опора организма\картинки\0f80d1f951d647507dea582804ac5c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99548"/>
            <a:ext cx="4752528" cy="546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читель года 2014\опора организма\картинки\0f80d1f951d647507dea582804ac5c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736304" cy="314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Учитель года 2014\опора организма\картинки\8922d5a7862a3cbd0da3dbf7aac053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9468"/>
            <a:ext cx="2736304" cy="314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Учитель года 2014\опора организма\картинки\0d799927d7841e3f4f77cdc8b8f12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97905"/>
            <a:ext cx="2592288" cy="298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 descr="http://pradagroup.by/editor/ajex/upload/image/olimpic_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645024"/>
            <a:ext cx="57150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620688"/>
            <a:ext cx="347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Источники </a:t>
            </a:r>
            <a:endParaRPr lang="ru-RU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700808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http://vserisunki.ru/publ/dikie_zveri/kak_narisovat_olimpijskogo_mishku_2014_karandashom_poehtapno/2-1-0-26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270892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http://vserisunki.ru/publ/dikie_zveri/kak_narisovat_olimpijskogo_leoparda_karandashom_poehtapno/2-1-0-24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57301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http://pradagroup.by/31-Samsung_i_Letnie_Olimpiyskie_igry.html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00506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http://vserisunki.ru/publ/olimpijskie_igry/kak_narisovat_olimpijskogo_zajku_karandashom_poehtapno/7-1-0-30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имвол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58670"/>
            <a:ext cx="7992888" cy="599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Как нарисовать олимпийского мишку 2014 карандашом поэтапн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3419475" cy="39814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4766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3" descr="F:\Учитель года 2014\опора организма\картинки\8922d5a7862a3cbd0da3dbf7aac053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9468"/>
            <a:ext cx="2736304" cy="314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6" name="Picture 4" descr="Как нарисовать олимпийского мишку 2014 карандашом поэтапно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54588"/>
            <a:ext cx="3816424" cy="525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90" name="Picture 2" descr="Как нарисовать олимпийского мишку 2014 карандашом поэтапно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419475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66" name="Picture 2" descr="Как нарисовать олимпийского мишку 2014 карандашом поэтапно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3419475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к нарисовать олимпийского мишку 2014 карандашом поэтапно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3419475" cy="47053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3298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584676" y="3298676"/>
            <a:ext cx="6858000" cy="260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Как нарисовать олимпийского мишку 2014 карандашом поэтапно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3419475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</Words>
  <Application>Microsoft Office PowerPoint</Application>
  <PresentationFormat>Экран (4:3)</PresentationFormat>
  <Paragraphs>31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Танюша и Алёшка</cp:lastModifiedBy>
  <cp:revision>10</cp:revision>
  <dcterms:created xsi:type="dcterms:W3CDTF">2014-02-03T18:45:27Z</dcterms:created>
  <dcterms:modified xsi:type="dcterms:W3CDTF">2014-02-16T17:38:52Z</dcterms:modified>
</cp:coreProperties>
</file>