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68" r:id="rId2"/>
    <p:sldId id="269" r:id="rId3"/>
    <p:sldId id="270" r:id="rId4"/>
    <p:sldId id="271" r:id="rId5"/>
    <p:sldId id="273" r:id="rId6"/>
    <p:sldId id="272" r:id="rId7"/>
    <p:sldId id="274" r:id="rId8"/>
    <p:sldId id="276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7924" autoAdjust="0"/>
  </p:normalViewPr>
  <p:slideViewPr>
    <p:cSldViewPr>
      <p:cViewPr varScale="1">
        <p:scale>
          <a:sx n="69" d="100"/>
          <a:sy n="69" d="100"/>
        </p:scale>
        <p:origin x="-78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78099-4E42-4CA6-B5A1-7FE71F349E51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8C1FA-4822-4B1E-B9D1-2FCB0F41D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080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8C1FA-4822-4B1E-B9D1-2FCB0F41DC4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47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E900-6F36-4D2A-8092-80322889F306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9D33-0663-43AF-99AD-8A5DE5E9F9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E900-6F36-4D2A-8092-80322889F306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9D33-0663-43AF-99AD-8A5DE5E9F9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E900-6F36-4D2A-8092-80322889F306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9D33-0663-43AF-99AD-8A5DE5E9F9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E900-6F36-4D2A-8092-80322889F306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9D33-0663-43AF-99AD-8A5DE5E9F9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E900-6F36-4D2A-8092-80322889F306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9D33-0663-43AF-99AD-8A5DE5E9F9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E900-6F36-4D2A-8092-80322889F306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9D33-0663-43AF-99AD-8A5DE5E9F9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E900-6F36-4D2A-8092-80322889F306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9D33-0663-43AF-99AD-8A5DE5E9F9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E900-6F36-4D2A-8092-80322889F306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9D33-0663-43AF-99AD-8A5DE5E9F9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E900-6F36-4D2A-8092-80322889F306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9D33-0663-43AF-99AD-8A5DE5E9F9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E900-6F36-4D2A-8092-80322889F306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9D33-0663-43AF-99AD-8A5DE5E9F9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E900-6F36-4D2A-8092-80322889F306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9D33-0663-43AF-99AD-8A5DE5E9F979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6E900-6F36-4D2A-8092-80322889F306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99D33-0663-43AF-99AD-8A5DE5E9F97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9147" y="908720"/>
            <a:ext cx="5803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9632" y="1484784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Елочка-Красавица»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младшая группа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5499" y="2348880"/>
            <a:ext cx="3202359" cy="400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2315" y="5599674"/>
            <a:ext cx="3528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Создала воспитатель </a:t>
            </a:r>
            <a:r>
              <a:rPr lang="ru-RU" dirty="0" err="1" smtClean="0"/>
              <a:t>Семуха</a:t>
            </a:r>
            <a:r>
              <a:rPr lang="ru-RU" dirty="0" smtClean="0"/>
              <a:t> В.П </a:t>
            </a:r>
          </a:p>
          <a:p>
            <a:r>
              <a:rPr lang="ru-RU" dirty="0" smtClean="0"/>
              <a:t>МАДОУ ЦРР-д/с №9 «Улыбка»</a:t>
            </a:r>
            <a:r>
              <a:rPr lang="en-US" dirty="0" smtClean="0"/>
              <a:t> </a:t>
            </a:r>
            <a:r>
              <a:rPr lang="ru-RU" dirty="0" err="1" smtClean="0"/>
              <a:t>г.Светлый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10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67" y="1916832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     </a:t>
            </a:r>
            <a:r>
              <a:rPr lang="ru-RU" sz="3200" dirty="0" smtClean="0">
                <a:solidFill>
                  <a:srgbClr val="FFFF00"/>
                </a:solidFill>
              </a:rPr>
              <a:t>Познакомить с елью и ее   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свойствами.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620688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</a:rPr>
              <a:t>Цель прогулки:</a:t>
            </a:r>
            <a:endParaRPr lang="ru-RU" sz="40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871" y="3240271"/>
            <a:ext cx="5472608" cy="348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1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2120" y="161225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44046" y="476672"/>
            <a:ext cx="40386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Задачи: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1.Научить сравнивать живую ель от искусственной.</a:t>
            </a: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dirty="0">
                <a:solidFill>
                  <a:srgbClr val="FFFF00"/>
                </a:solidFill>
              </a:rPr>
              <a:t>2. </a:t>
            </a:r>
            <a:r>
              <a:rPr lang="ru-RU" sz="2400" dirty="0" smtClean="0">
                <a:solidFill>
                  <a:srgbClr val="FFFF00"/>
                </a:solidFill>
              </a:rPr>
              <a:t>Воспитывать бережное отношение к природе.</a:t>
            </a: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3.Активизировать словарный запас (</a:t>
            </a:r>
            <a:r>
              <a:rPr lang="ru-RU" sz="2400" dirty="0">
                <a:solidFill>
                  <a:srgbClr val="FFFF00"/>
                </a:solidFill>
              </a:rPr>
              <a:t>иголки какие? </a:t>
            </a:r>
            <a:r>
              <a:rPr lang="ru-RU" sz="2400" dirty="0" smtClean="0">
                <a:solidFill>
                  <a:srgbClr val="FFFF00"/>
                </a:solidFill>
              </a:rPr>
              <a:t>Елка</a:t>
            </a:r>
            <a:r>
              <a:rPr lang="ru-RU" sz="2400" dirty="0">
                <a:solidFill>
                  <a:srgbClr val="FFFF00"/>
                </a:solidFill>
              </a:rPr>
              <a:t>, – </a:t>
            </a:r>
            <a:r>
              <a:rPr lang="ru-RU" sz="2400" dirty="0" smtClean="0">
                <a:solidFill>
                  <a:srgbClr val="FFFF00"/>
                </a:solidFill>
              </a:rPr>
              <a:t>какая?. </a:t>
            </a:r>
            <a:r>
              <a:rPr lang="ru-RU" sz="2400" dirty="0">
                <a:solidFill>
                  <a:srgbClr val="FFFF00"/>
                </a:solidFill>
              </a:rPr>
              <a:t>)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967901"/>
            <a:ext cx="3236931" cy="42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0504" y="1120301"/>
            <a:ext cx="3236931" cy="42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0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2488" y="548681"/>
            <a:ext cx="5977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FF00"/>
                </a:solidFill>
              </a:rPr>
              <a:t>Рассматриваем </a:t>
            </a:r>
            <a:r>
              <a:rPr lang="ru-RU" sz="2800" dirty="0">
                <a:solidFill>
                  <a:srgbClr val="FFFF00"/>
                </a:solidFill>
              </a:rPr>
              <a:t>нашу елочку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071901"/>
            <a:ext cx="2646294" cy="3528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633" y="1071901"/>
            <a:ext cx="2430270" cy="324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2938132"/>
            <a:ext cx="2787774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Рассматриваем иголочки.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764704"/>
            <a:ext cx="4464137" cy="5952182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323" y="1721319"/>
            <a:ext cx="3077930" cy="192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8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692696"/>
            <a:ext cx="5003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Чем пахнет елочка?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06049" y="1393584"/>
            <a:ext cx="3959096" cy="246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772816"/>
            <a:ext cx="3242663" cy="432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1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6632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Сравниваем искусственную ель с живой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960552"/>
            <a:ext cx="2304256" cy="30723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078" y="961296"/>
            <a:ext cx="2228820" cy="2971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3371435"/>
            <a:ext cx="2592622" cy="345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920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Елочка, ты елка,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Елка просто диво,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Посмотрите сами,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Как она красива!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106371"/>
            <a:ext cx="5476495" cy="438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49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1" y="476671"/>
            <a:ext cx="6828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Спасибо за внимание!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196752"/>
            <a:ext cx="4104456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2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299</TotalTime>
  <Words>85</Words>
  <Application>Microsoft Office PowerPoint</Application>
  <PresentationFormat>Экран (4:3)</PresentationFormat>
  <Paragraphs>21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Winter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Прогулка группы «Звездочки»</dc:title>
  <dc:creator>Лерочка</dc:creator>
  <cp:lastModifiedBy>Лерочка</cp:lastModifiedBy>
  <cp:revision>42</cp:revision>
  <dcterms:created xsi:type="dcterms:W3CDTF">2016-01-14T17:49:57Z</dcterms:created>
  <dcterms:modified xsi:type="dcterms:W3CDTF">2016-01-22T20:31:45Z</dcterms:modified>
</cp:coreProperties>
</file>