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D9120-0C80-433B-B48A-7CD9943471D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EC464-54EF-44E4-848D-F5B624CA9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C464-54EF-44E4-848D-F5B624CA920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F46-D56A-4C45-86BC-926DF793628B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301-0B68-4244-ADFF-66AB50CAF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F46-D56A-4C45-86BC-926DF793628B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301-0B68-4244-ADFF-66AB50CAF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F46-D56A-4C45-86BC-926DF793628B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301-0B68-4244-ADFF-66AB50CAF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F46-D56A-4C45-86BC-926DF793628B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301-0B68-4244-ADFF-66AB50CAF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F46-D56A-4C45-86BC-926DF793628B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301-0B68-4244-ADFF-66AB50CAF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F46-D56A-4C45-86BC-926DF793628B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301-0B68-4244-ADFF-66AB50CAF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F46-D56A-4C45-86BC-926DF793628B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301-0B68-4244-ADFF-66AB50CAF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F46-D56A-4C45-86BC-926DF793628B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301-0B68-4244-ADFF-66AB50CAF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F46-D56A-4C45-86BC-926DF793628B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301-0B68-4244-ADFF-66AB50CAF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F46-D56A-4C45-86BC-926DF793628B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E301-0B68-4244-ADFF-66AB50CAF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F46-D56A-4C45-86BC-926DF793628B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B5E301-0B68-4244-ADFF-66AB50CAF9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1FCF46-D56A-4C45-86BC-926DF793628B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B5E301-0B68-4244-ADFF-66AB50CAF9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82;&#1083;&#1072;&#1089;&#1089;&#1085;&#1099;&#1081;%20&#1095;&#1072;&#1089;\&#1086;&#1089;&#1077;&#1077;&#1074;&#1072;%20&#1074;&#1086;&#1083;&#1096;%20&#1089;&#1083;&#1086;&#1074;&#1086;.mp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82;&#1083;&#1072;&#1089;&#1089;&#1085;&#1099;&#1081;%20&#1095;&#1072;&#1089;\&#1076;&#1086;&#1088;&#1086;&#1075;&#1072;%20&#1076;&#1086;&#1073;&#1088;&#1072;%20+.mp3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82;&#1083;&#1072;&#1089;&#1089;&#1085;&#1099;&#1081;%20&#1095;&#1072;&#1089;\&#1047;&#1074;&#1091;&#1082;&#1080;%20&#1055;&#1088;&#1080;&#1088;&#1086;&#1076;&#1099;%20-%20&#1057;&#1090;&#1088;&#1072;&#1096;&#1085;&#1099;&#1081;%20&#1053;&#1086;&#1095;&#1085;&#1086;&#1081;%20&#1051;&#1077;&#1089;.mp3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52736"/>
            <a:ext cx="2130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Баба Яга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3284984"/>
            <a:ext cx="5154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Василиса Прекрасная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1052736"/>
            <a:ext cx="3451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Иван-царевич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72816"/>
            <a:ext cx="4914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Кощей Бессмертный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2564904"/>
            <a:ext cx="2966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Белоснежка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420888"/>
            <a:ext cx="3943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Царица – мачеха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1772816"/>
            <a:ext cx="2144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Айболит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140968"/>
            <a:ext cx="2420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/>
              <a:t>Бармалей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img-fotki.yandex.ru/get/6307/23032888.30/0_82518_41b48c2a_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2977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4355976" y="4581128"/>
            <a:ext cx="252028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4941168"/>
            <a:ext cx="498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95536" y="404664"/>
            <a:ext cx="84249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 1.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Димы друзей не было. Да и зачем они, когда он сам себя развеселить может? И делал он это так: примотает к одному концу веревки консервную банку, а другой конец привяжет к лапе кошки и как свистнет. Кошка бежит как шальная! А Диме весело.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Подскажите Диме, как исправить причинённое зло.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23528" y="2348880"/>
            <a:ext cx="88204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Ситуация 2.</a:t>
            </a:r>
            <a:r>
              <a:rPr lang="ru-RU" u="sng" dirty="0" smtClean="0"/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чего же Вася не любил жадин!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Попросил на контрольной по математике у Ивановой списать, а она ему говорит, что сама ещё не решила. У Васи из-за неё «двойка».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Жадин надо учить! После уроков подкараулил он Иванову и отколотит хорошенько, чтобы неповадно было.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ли назвать поступок Васи злым? Помогите Васе разобраться.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827584" y="4272677"/>
            <a:ext cx="712879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 3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Гали был вредный сосед. Всё время ворчал. Надоело это Гале и её подружкам.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Однажды они привязали к входной двери подъезда верёвку и сами, спрятавшись, стали поджидать соседа, который возвращался из магазина с полным пакетом.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только он потянулся к дверной ручке, веревку дернули. Дверь ударила мужчину прямо по лицу, а все продукты рассыпались.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ли действия девочек отнести к злым поступкам и, если «да», то как все исправить?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268760"/>
            <a:ext cx="16301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Зло -</a:t>
            </a:r>
            <a:endParaRPr 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196752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нечто дурное, вредное… беда, несчастье</a:t>
            </a:r>
            <a:endParaRPr lang="ru-RU" sz="3200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95536" y="2420888"/>
            <a:ext cx="23381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Уважение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987824" y="2492896"/>
            <a:ext cx="2157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Зависть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23528" y="3140968"/>
            <a:ext cx="27126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Ненависть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436096" y="2924944"/>
            <a:ext cx="21916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Любовь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83568" y="3933056"/>
            <a:ext cx="2286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Верность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275856" y="3573016"/>
            <a:ext cx="26949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Прощение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563888" y="4797152"/>
            <a:ext cx="24230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Грубость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268760"/>
            <a:ext cx="4831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помогать слабым и больным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060848"/>
            <a:ext cx="4932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быть внимательным к людям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2708920"/>
            <a:ext cx="3118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беречь природу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3356992"/>
            <a:ext cx="3143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быть вежливым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4077072"/>
            <a:ext cx="3721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уважать старших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4869160"/>
            <a:ext cx="500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беречь родных и близких</a:t>
            </a:r>
            <a:r>
              <a:rPr lang="ru-RU" sz="3200" b="1" dirty="0" smtClean="0"/>
              <a:t> </a:t>
            </a:r>
            <a:endParaRPr lang="ru-RU" sz="3200" dirty="0"/>
          </a:p>
        </p:txBody>
      </p:sp>
      <p:pic>
        <p:nvPicPr>
          <p:cNvPr id="8" name="осеева волш слов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96336" y="5661248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3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 descr="https://cdn.scratch.mit.edu/static/site/users/avatars/488/6294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s://cdn.scratch.mit.edu/static/site/users/avatars/488/6294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https://cdn.scratch.mit.edu/static/site/users/avatars/488/6294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8" name="Picture 10" descr="http://cs624419.vk.me/v624419944/8fa6/Oq-CZX9lHB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6976" y="0"/>
            <a:ext cx="9590976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21424" y="1412776"/>
            <a:ext cx="42882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доброта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дорога добра 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452320" y="5373216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4765" t="21656" r="24696" b="17314"/>
          <a:stretch>
            <a:fillRect/>
          </a:stretch>
        </p:blipFill>
        <p:spPr bwMode="auto">
          <a:xfrm>
            <a:off x="0" y="0"/>
            <a:ext cx="93105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-445923" y="487125"/>
            <a:ext cx="959204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«Открываем волшебные двери добра»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943200" y="836712"/>
            <a:ext cx="720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 положительное, хорошее, полезное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852936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отзывчивость</a:t>
            </a:r>
            <a:r>
              <a:rPr lang="ru-RU" sz="3200" dirty="0"/>
              <a:t>, душевное расположение к людям, стремление делать добро другим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836712"/>
            <a:ext cx="15488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Добро -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204864"/>
            <a:ext cx="2200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Доброта</a:t>
            </a:r>
            <a:r>
              <a:rPr lang="ru-RU" sz="3200" dirty="0" smtClean="0"/>
              <a:t> –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2.vashgorod.ru/uploads/images/news/t5/f14611.jpg"/>
          <p:cNvPicPr>
            <a:picLocks noChangeAspect="1" noChangeArrowheads="1"/>
          </p:cNvPicPr>
          <p:nvPr/>
        </p:nvPicPr>
        <p:blipFill>
          <a:blip r:embed="rId2" cstate="print"/>
          <a:srcRect l="7397" r="7177" b="-23"/>
          <a:stretch>
            <a:fillRect/>
          </a:stretch>
        </p:blipFill>
        <p:spPr bwMode="auto">
          <a:xfrm>
            <a:off x="0" y="145074"/>
            <a:ext cx="9144000" cy="6712926"/>
          </a:xfrm>
          <a:prstGeom prst="rect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emiart.ru/forum/uploads2/post-113652-1233269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0012" y="-90009"/>
            <a:ext cx="9264012" cy="6948009"/>
          </a:xfrm>
          <a:prstGeom prst="rect">
            <a:avLst/>
          </a:prstGeom>
          <a:noFill/>
        </p:spPr>
      </p:pic>
      <p:pic>
        <p:nvPicPr>
          <p:cNvPr id="5" name="Звуки Природы - Страшный Ночной Ле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56376" y="5805264"/>
            <a:ext cx="432048" cy="432048"/>
          </a:xfrm>
          <a:prstGeom prst="rect">
            <a:avLst/>
          </a:prstGeom>
        </p:spPr>
      </p:pic>
      <p:pic>
        <p:nvPicPr>
          <p:cNvPr id="1032" name="Picture 8" descr="http://kladraz.ru/upload/blogs/3426_f93d3be623362e642e38e2e0f9b5a33c.jpg"/>
          <p:cNvPicPr>
            <a:picLocks noChangeAspect="1" noChangeArrowheads="1"/>
          </p:cNvPicPr>
          <p:nvPr/>
        </p:nvPicPr>
        <p:blipFill>
          <a:blip r:embed="rId5" cstate="print">
            <a:lum bright="-40000"/>
          </a:blip>
          <a:srcRect l="11018" t="37143" r="9100"/>
          <a:stretch>
            <a:fillRect/>
          </a:stretch>
        </p:blipFill>
        <p:spPr bwMode="auto">
          <a:xfrm>
            <a:off x="2771800" y="4869160"/>
            <a:ext cx="2088232" cy="1584176"/>
          </a:xfrm>
          <a:prstGeom prst="ellipse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6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14391" t="22266" r="24332" b="16704"/>
          <a:stretch>
            <a:fillRect/>
          </a:stretch>
        </p:blipFill>
        <p:spPr bwMode="auto">
          <a:xfrm>
            <a:off x="0" y="-161098"/>
            <a:ext cx="9144000" cy="701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http://magsale.ru/components/com_virtuemart/shop_image/product/ren_51162426ef04cPrincessa_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240442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124744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любовь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2348880"/>
            <a:ext cx="33189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прощение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3645024"/>
            <a:ext cx="30608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терпение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869160"/>
            <a:ext cx="8499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желание доставить радость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1520" y="1124744"/>
            <a:ext cx="863313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«О, милые дети, вы срочно должны,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Волшебные чары, что злобы полны,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Развеять, рассеять и сразу домой,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Тогда попадете дорогой прямой»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333</Words>
  <Application>Microsoft Office PowerPoint</Application>
  <PresentationFormat>Экран (4:3)</PresentationFormat>
  <Paragraphs>50</Paragraphs>
  <Slides>14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44</cp:revision>
  <dcterms:created xsi:type="dcterms:W3CDTF">2015-10-14T05:28:44Z</dcterms:created>
  <dcterms:modified xsi:type="dcterms:W3CDTF">2016-01-20T09:49:52Z</dcterms:modified>
</cp:coreProperties>
</file>