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17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B341A-817E-4178-9F02-7C05B5370D53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6AE5C-AF43-4069-B127-83DDBD19A4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B341A-817E-4178-9F02-7C05B5370D53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6AE5C-AF43-4069-B127-83DDBD19A4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B341A-817E-4178-9F02-7C05B5370D53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6AE5C-AF43-4069-B127-83DDBD19A4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B341A-817E-4178-9F02-7C05B5370D53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6AE5C-AF43-4069-B127-83DDBD19A4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B341A-817E-4178-9F02-7C05B5370D53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6AE5C-AF43-4069-B127-83DDBD19A4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B341A-817E-4178-9F02-7C05B5370D53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6AE5C-AF43-4069-B127-83DDBD19A4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B341A-817E-4178-9F02-7C05B5370D53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6AE5C-AF43-4069-B127-83DDBD19A4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B341A-817E-4178-9F02-7C05B5370D53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6AE5C-AF43-4069-B127-83DDBD19A4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B341A-817E-4178-9F02-7C05B5370D53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6AE5C-AF43-4069-B127-83DDBD19A4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B341A-817E-4178-9F02-7C05B5370D53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6AE5C-AF43-4069-B127-83DDBD19A4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B341A-817E-4178-9F02-7C05B5370D53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6AE5C-AF43-4069-B127-83DDBD19A4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B341A-817E-4178-9F02-7C05B5370D53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6AE5C-AF43-4069-B127-83DDBD19A46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642918"/>
            <a:ext cx="8501122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             Математика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               3 класс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«Сложение трёхзначных чисел»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МОУ СОШ №4 г. Оленегорск Мурманская область.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357166"/>
            <a:ext cx="850112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Разряды:  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III      II       I</a:t>
            </a:r>
          </a:p>
          <a:p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6       5       3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              7       4       0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              3       0       8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Сотни,  десятки, единицы:</a:t>
            </a: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6             4                3</a:t>
            </a: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5             7                0</a:t>
            </a: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3             0                5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Сколько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всего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десятков в числе?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450    564     758    306</a:t>
            </a:r>
          </a:p>
          <a:p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4643446"/>
            <a:ext cx="33265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45      56       75      30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5286388"/>
            <a:ext cx="48380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Сколько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всего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единиц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5 сотнях?              в 86 десятках?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3108" y="5715016"/>
            <a:ext cx="7232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500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43504" y="5715016"/>
            <a:ext cx="7232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860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357166"/>
            <a:ext cx="8358246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Математический диктант: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6 сот. 5 дес.8ед;            7сот. 8дес.;             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7ед.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азряда, 3ед.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II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разряда;       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8ед.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I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разряда, 7ед.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III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разряда;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Сколько всего десятков в числе 459?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Сколько всего десятков в числе 309?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Сколько единиц в 6 сот?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Сколько единиц в 56 десятках?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Предыдущее числа 450?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Последующее числа 419?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Во сколько раз 6сот. больше 3дес.?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868" y="785794"/>
            <a:ext cx="8002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658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43702" y="785794"/>
            <a:ext cx="8002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780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388" y="1285860"/>
            <a:ext cx="8002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730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86512" y="1785926"/>
            <a:ext cx="8002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708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72396" y="2214554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45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72396" y="2714620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14942" y="3214686"/>
            <a:ext cx="8002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600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72264" y="3714752"/>
            <a:ext cx="8002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560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86380" y="4214818"/>
            <a:ext cx="8002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449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57818" y="4714884"/>
            <a:ext cx="8002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420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72330" y="5143512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1"/>
            <a:ext cx="8460000" cy="522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Сложение. 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 записать столбиком?   Запиши и реши: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326+279=</a:t>
            </a:r>
          </a:p>
          <a:p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437+95=</a:t>
            </a:r>
          </a:p>
          <a:p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89+78=</a:t>
            </a:r>
          </a:p>
          <a:p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43240" y="1000108"/>
            <a:ext cx="23574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326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279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605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86116" y="1214422"/>
            <a:ext cx="386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00430" y="2643182"/>
            <a:ext cx="100540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437</a:t>
            </a:r>
          </a:p>
          <a:p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    95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532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28992" y="2786058"/>
            <a:ext cx="4154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00430" y="4643446"/>
            <a:ext cx="90281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89</a:t>
            </a:r>
          </a:p>
          <a:p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   78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167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00430" y="4857760"/>
            <a:ext cx="4187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428604"/>
            <a:ext cx="85011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Вычисли, записывая столбиком:</a:t>
            </a:r>
          </a:p>
          <a:p>
            <a:r>
              <a:rPr lang="ru-RU" sz="3200" b="1" dirty="0" smtClean="0"/>
              <a:t>246+85       338+23      276+84</a:t>
            </a:r>
            <a:endParaRPr lang="ru-RU" sz="3200" b="1" dirty="0"/>
          </a:p>
          <a:p>
            <a:r>
              <a:rPr lang="ru-RU" sz="3200" b="1" dirty="0" smtClean="0">
                <a:solidFill>
                  <a:srgbClr val="0070C0"/>
                </a:solidFill>
              </a:rPr>
              <a:t>Проверка: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8" y="2714620"/>
            <a:ext cx="628654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1                     1                 1 1</a:t>
            </a:r>
            <a:endPara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246           338           276</a:t>
            </a:r>
          </a:p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85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23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 84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331           361           360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3429000"/>
            <a:ext cx="4187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3108" y="3429000"/>
            <a:ext cx="4187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86182" y="3429000"/>
            <a:ext cx="4187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0"/>
            <a:ext cx="8429684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Реши задачи: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1.Коля купил 3 тетради по 24 рубля и 2 альбома  по  48 рублей. Сколько рублей заплатил Коля?</a:t>
            </a:r>
          </a:p>
          <a:p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32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2.Записывай решение столбиком!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 одном магазине 326 кг груш, это на 49 меньше, чем во втором магазине.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Сколько кг груш в двух магазинах?</a:t>
            </a:r>
          </a:p>
          <a:p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0"/>
            <a:ext cx="8715436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Проверка:</a:t>
            </a:r>
          </a:p>
          <a:p>
            <a:pPr marL="514350" indent="-514350">
              <a:buAutoNum type="arabicParenR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326</a:t>
            </a:r>
          </a:p>
          <a:p>
            <a:pPr marL="514350" indent="-514350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 49</a:t>
            </a:r>
          </a:p>
          <a:p>
            <a:pPr marL="514350" indent="-514350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375 (кг) груш во втором магазине.</a:t>
            </a:r>
          </a:p>
          <a:p>
            <a:pPr marL="514350" indent="-514350">
              <a:buAutoNum type="arabicParenR" startAt="2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326</a:t>
            </a:r>
          </a:p>
          <a:p>
            <a:pPr marL="514350" indent="-514350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375</a:t>
            </a:r>
          </a:p>
          <a:p>
            <a:pPr marL="514350" indent="-514350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701(кг) груш в двух магазинах.</a:t>
            </a:r>
          </a:p>
          <a:p>
            <a:pPr marL="514350" indent="-51435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Ответ: 701 кг груш.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Работаем по учебнику.</a:t>
            </a: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571480"/>
            <a:ext cx="4187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327</Words>
  <Application>Microsoft Office PowerPoint</Application>
  <PresentationFormat>Экран (4:3)</PresentationFormat>
  <Paragraphs>110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Фаина</dc:creator>
  <cp:lastModifiedBy>эльдорадо</cp:lastModifiedBy>
  <cp:revision>10</cp:revision>
  <dcterms:created xsi:type="dcterms:W3CDTF">2012-04-04T16:52:35Z</dcterms:created>
  <dcterms:modified xsi:type="dcterms:W3CDTF">2016-01-21T15:58:55Z</dcterms:modified>
</cp:coreProperties>
</file>