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3" r:id="rId3"/>
    <p:sldId id="264" r:id="rId4"/>
    <p:sldId id="265" r:id="rId5"/>
    <p:sldId id="266" r:id="rId6"/>
    <p:sldId id="260" r:id="rId7"/>
    <p:sldId id="283" r:id="rId8"/>
    <p:sldId id="270" r:id="rId9"/>
    <p:sldId id="257" r:id="rId10"/>
    <p:sldId id="276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61E54-E739-4648-8BC7-E7BA00009CC9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9F1E8-F9CE-4E6F-A6D8-E4EA4F650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9;&#1074;&#1077;&#1090;&#1086;&#1095;&#1082;&#1080;&#1085;&#1086;\&#1084;&#1091;&#1079;&#1099;&#1082;&#1072;\pervoe_slovo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3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73322764_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ervoe_slov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8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664368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img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200150"/>
            <a:ext cx="6624637" cy="4391025"/>
          </a:xfrm>
          <a:prstGeom prst="rect">
            <a:avLst/>
          </a:prstGeom>
          <a:noFill/>
        </p:spPr>
      </p:pic>
      <p:pic>
        <p:nvPicPr>
          <p:cNvPr id="60421" name="Picture 5" descr="1192783528_1192647151_solnyshko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634038"/>
            <a:ext cx="1214438" cy="1223962"/>
          </a:xfrm>
          <a:prstGeom prst="rect">
            <a:avLst/>
          </a:prstGeom>
          <a:noFill/>
        </p:spPr>
      </p:pic>
      <p:pic>
        <p:nvPicPr>
          <p:cNvPr id="60422" name="Picture 6" descr="1192783528_1192647151_solnyshko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4438" cy="1223963"/>
          </a:xfrm>
          <a:prstGeom prst="rect">
            <a:avLst/>
          </a:prstGeom>
          <a:noFill/>
        </p:spPr>
      </p:pic>
      <p:pic>
        <p:nvPicPr>
          <p:cNvPr id="60423" name="Picture 7" descr="1192783528_1192647151_solnyshko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0"/>
            <a:ext cx="1214437" cy="1223963"/>
          </a:xfrm>
          <a:prstGeom prst="rect">
            <a:avLst/>
          </a:prstGeom>
          <a:noFill/>
        </p:spPr>
      </p:pic>
      <p:pic>
        <p:nvPicPr>
          <p:cNvPr id="60424" name="Picture 8" descr="1192783528_1192647151_solnyshko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5634038"/>
            <a:ext cx="1214437" cy="1223962"/>
          </a:xfrm>
          <a:prstGeom prst="rect">
            <a:avLst/>
          </a:prstGeom>
          <a:noFill/>
        </p:spPr>
      </p:pic>
      <p:pic>
        <p:nvPicPr>
          <p:cNvPr id="7" name="Picture 7" descr="62360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187642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YvdU6oi26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857250"/>
            <a:ext cx="749776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 некоторым источникам традиция празднования Дня матери берет начало еще в древнем Риме, Римляне посвящали три дня в марте (с 22 по 25) матери богов – восточной Кибеле.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819400"/>
            <a:ext cx="2515463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00400"/>
            <a:ext cx="311943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500063"/>
            <a:ext cx="749776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Древние греки отдавали дань уважения матери всех богов - Гее.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057400"/>
            <a:ext cx="4100512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Руси почиталась 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Мокоша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Богиня материнства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447800"/>
            <a:ext cx="3119438" cy="4262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71800"/>
            <a:ext cx="238262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200400"/>
            <a:ext cx="2105025" cy="3348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мадон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4220474" cy="592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BG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9" name="Рисунок 2" descr="7a45737d5ff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14400"/>
            <a:ext cx="4959350" cy="533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33" name="Picture 9" descr="love7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743200"/>
            <a:ext cx="2195513" cy="197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G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299" name="p531197998" descr="5311979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09600"/>
            <a:ext cx="5486400" cy="584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love7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2060575"/>
            <a:ext cx="2303463" cy="20716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5" y="2476500"/>
            <a:ext cx="476250" cy="1905000"/>
          </a:xfrm>
          <a:prstGeom prst="rect">
            <a:avLst/>
          </a:prstGeom>
          <a:noFill/>
        </p:spPr>
      </p:pic>
      <p:pic>
        <p:nvPicPr>
          <p:cNvPr id="56323" name="Picture 3" descr="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5" y="2476500"/>
            <a:ext cx="476250" cy="1905000"/>
          </a:xfrm>
          <a:prstGeom prst="rect">
            <a:avLst/>
          </a:prstGeom>
          <a:noFill/>
        </p:spPr>
      </p:pic>
      <p:pic>
        <p:nvPicPr>
          <p:cNvPr id="56324" name="Picture 4" descr="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5" y="2476500"/>
            <a:ext cx="476250" cy="1905000"/>
          </a:xfrm>
          <a:prstGeom prst="rect">
            <a:avLst/>
          </a:prstGeom>
          <a:noFill/>
        </p:spPr>
      </p:pic>
      <p:pic>
        <p:nvPicPr>
          <p:cNvPr id="56325" name="Picture 5" descr="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5" y="2476500"/>
            <a:ext cx="476250" cy="1905000"/>
          </a:xfrm>
          <a:prstGeom prst="rect">
            <a:avLst/>
          </a:prstGeom>
          <a:noFill/>
        </p:spPr>
      </p:pic>
      <p:pic>
        <p:nvPicPr>
          <p:cNvPr id="56326" name="Picture 6" descr="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5" y="2476500"/>
            <a:ext cx="476250" cy="1905000"/>
          </a:xfrm>
          <a:prstGeom prst="rect">
            <a:avLst/>
          </a:prstGeom>
          <a:noFill/>
        </p:spPr>
      </p:pic>
      <p:pic>
        <p:nvPicPr>
          <p:cNvPr id="56327" name="Picture 7" descr="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5" y="2476500"/>
            <a:ext cx="476250" cy="1905000"/>
          </a:xfrm>
          <a:prstGeom prst="rect">
            <a:avLst/>
          </a:prstGeom>
          <a:noFill/>
        </p:spPr>
      </p:pic>
      <p:pic>
        <p:nvPicPr>
          <p:cNvPr id="56328" name="Picture 8" descr="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5" y="2476500"/>
            <a:ext cx="476250" cy="1905000"/>
          </a:xfrm>
          <a:prstGeom prst="rect">
            <a:avLst/>
          </a:prstGeom>
          <a:noFill/>
        </p:spPr>
      </p:pic>
      <p:pic>
        <p:nvPicPr>
          <p:cNvPr id="56329" name="Picture 9" descr="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5" y="2476500"/>
            <a:ext cx="476250" cy="1905000"/>
          </a:xfrm>
          <a:prstGeom prst="rect">
            <a:avLst/>
          </a:prstGeom>
          <a:noFill/>
        </p:spPr>
      </p:pic>
      <p:pic>
        <p:nvPicPr>
          <p:cNvPr id="56330" name="Picture 10" descr="BG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6331" name="Рисунок 20" descr="31853162_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33400"/>
            <a:ext cx="4343400" cy="557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12" descr="love7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2133600"/>
            <a:ext cx="2879725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 t="1492" b="4478"/>
          <a:stretch>
            <a:fillRect/>
          </a:stretch>
        </p:blipFill>
        <p:spPr bwMode="auto">
          <a:xfrm>
            <a:off x="2057400" y="404812"/>
            <a:ext cx="5146675" cy="645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46</Words>
  <PresentationFormat>Экран (4:3)</PresentationFormat>
  <Paragraphs>3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По некоторым источникам традиция празднования Дня матери берет начало еще в древнем Риме, Римляне посвящали три дня в марте (с 22 по 25) матери богов – восточной Кибеле.</vt:lpstr>
      <vt:lpstr>Древние греки отдавали дань уважения матери всех богов - Гее.</vt:lpstr>
      <vt:lpstr>На Руси почиталась  Мокоша - Богиня материнства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1</dc:creator>
  <cp:lastModifiedBy>1</cp:lastModifiedBy>
  <cp:revision>32</cp:revision>
  <dcterms:created xsi:type="dcterms:W3CDTF">2011-11-20T16:17:07Z</dcterms:created>
  <dcterms:modified xsi:type="dcterms:W3CDTF">2016-01-20T11:43:07Z</dcterms:modified>
</cp:coreProperties>
</file>