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235D0B-1E86-455D-BC69-7011D7C4786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4C55A2-FAE7-47D3-8563-C815811B2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lstopuzzzz.narod.ru/photo/osen/img_4275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071013144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4373590" cy="51435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928670"/>
            <a:ext cx="314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Bookman Old Style" pitchFamily="18" charset="0"/>
            </a:endParaRPr>
          </a:p>
          <a:p>
            <a:r>
              <a:rPr lang="ru-RU" sz="3600" b="1" i="1" dirty="0" smtClean="0">
                <a:latin typeface="Bookman Old Style" pitchFamily="18" charset="0"/>
              </a:rPr>
              <a:t>Александр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Сергеевич</a:t>
            </a:r>
          </a:p>
          <a:p>
            <a:r>
              <a:rPr lang="ru-RU" sz="3600" b="1" i="1" dirty="0" smtClean="0">
                <a:latin typeface="Bookman Old Style" pitchFamily="18" charset="0"/>
              </a:rPr>
              <a:t>Пушкин</a:t>
            </a:r>
          </a:p>
          <a:p>
            <a:endParaRPr lang="ru-RU" sz="3600" b="1" i="1" dirty="0" smtClean="0">
              <a:latin typeface="Bookman Old Style" pitchFamily="18" charset="0"/>
            </a:endParaRPr>
          </a:p>
          <a:p>
            <a:r>
              <a:rPr lang="ru-RU" sz="3600" b="1" i="1" dirty="0" smtClean="0">
                <a:latin typeface="Bookman Old Style" pitchFamily="18" charset="0"/>
              </a:rPr>
              <a:t>1799-1837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5876" y="4900474"/>
            <a:ext cx="2819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</a:t>
            </a:r>
            <a:r>
              <a:rPr lang="ru-RU" dirty="0" smtClean="0"/>
              <a:t>а </a:t>
            </a:r>
            <a:r>
              <a:rPr lang="ru-RU" dirty="0" err="1" smtClean="0"/>
              <a:t>Мозолевская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Лиза 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50673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428603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Прожив 2 дня </a:t>
            </a:r>
          </a:p>
          <a:p>
            <a:r>
              <a:rPr lang="ru-RU" sz="2800" i="1" dirty="0" smtClean="0">
                <a:latin typeface="Bookman Old Style" pitchFamily="18" charset="0"/>
              </a:rPr>
              <a:t>в страшных мучениях, </a:t>
            </a:r>
          </a:p>
          <a:p>
            <a:r>
              <a:rPr lang="ru-RU" sz="2800" i="1" dirty="0" smtClean="0">
                <a:latin typeface="Bookman Old Style" pitchFamily="18" charset="0"/>
              </a:rPr>
              <a:t>Пушкин скончался </a:t>
            </a:r>
          </a:p>
          <a:p>
            <a:r>
              <a:rPr lang="ru-RU" sz="2800" i="1" dirty="0" smtClean="0">
                <a:latin typeface="Bookman Old Style" pitchFamily="18" charset="0"/>
              </a:rPr>
              <a:t>10 февраля</a:t>
            </a:r>
          </a:p>
          <a:p>
            <a:r>
              <a:rPr lang="ru-RU" sz="2800" i="1" dirty="0" smtClean="0">
                <a:latin typeface="Bookman Old Style" pitchFamily="18" charset="0"/>
              </a:rPr>
              <a:t>1837 г. </a:t>
            </a:r>
          </a:p>
          <a:p>
            <a:endParaRPr lang="ru-RU" sz="2800" i="1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 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Смерть поэта стала 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</a:rPr>
              <a:t>началом его бессмертной славы на земле.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96733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ush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438" y="642938"/>
            <a:ext cx="418306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4143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6 июня 1799 года </a:t>
            </a:r>
          </a:p>
          <a:p>
            <a:r>
              <a:rPr lang="ru-RU" sz="3200" i="1" dirty="0" smtClean="0">
                <a:latin typeface="Bookman Old Style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Пушкин\180px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57250"/>
            <a:ext cx="3457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571480"/>
            <a:ext cx="47149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В 12 лет Александр был отвезен учиться в новое, только что открывшееся </a:t>
            </a:r>
          </a:p>
          <a:p>
            <a:r>
              <a:rPr lang="ru-RU" sz="3200" i="1" u="sng" dirty="0" smtClean="0">
                <a:latin typeface="Bookman Old Style" pitchFamily="18" charset="0"/>
              </a:rPr>
              <a:t>19 октября 1811 г. </a:t>
            </a:r>
            <a:r>
              <a:rPr lang="ru-RU" sz="3200" i="1" dirty="0" smtClean="0">
                <a:latin typeface="Bookman Old Style" pitchFamily="18" charset="0"/>
              </a:rPr>
              <a:t>учебное заведение - </a:t>
            </a:r>
            <a:r>
              <a:rPr lang="ru-RU" sz="3200" i="1" u="sng" dirty="0" smtClean="0">
                <a:latin typeface="Bookman Old Style" pitchFamily="18" charset="0"/>
              </a:rPr>
              <a:t>Царскосельский Лицей </a:t>
            </a:r>
            <a:r>
              <a:rPr lang="ru-RU" sz="3200" i="1" dirty="0" smtClean="0">
                <a:latin typeface="Bookman Old Style" pitchFamily="18" charset="0"/>
              </a:rPr>
              <a:t>под Петербургом, место, где располагалась летняя резиденция русских императоров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Картинка 1 из 5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14313"/>
            <a:ext cx="65722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457200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Учебный год в Царскосельском Лицее продолжался </a:t>
            </a:r>
            <a:r>
              <a:rPr lang="ru-RU" sz="2400" i="1" u="sng" dirty="0" smtClean="0">
                <a:latin typeface="Bookman Old Style" pitchFamily="18" charset="0"/>
              </a:rPr>
              <a:t>11 месяцев, с 1 августа по 1 июля. </a:t>
            </a:r>
            <a:r>
              <a:rPr lang="ru-RU" sz="2400" i="1" dirty="0" smtClean="0">
                <a:latin typeface="Bookman Old Style" pitchFamily="18" charset="0"/>
              </a:rPr>
              <a:t>Лицей был закрытым заведением. В течение всего периода обучения воспитанники не имели права покидать пределов Царского Села.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ушкин\pushki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7188"/>
            <a:ext cx="7623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929197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man Old Style" pitchFamily="18" charset="0"/>
              </a:rPr>
              <a:t>В 1815 г. Пушкин с триумфом прочел на экзамене свое стихотворение "Воспоминание в Царском Селе" в присутствии знаменитого поэта Г.Р.Державина. Срок пребывания в лицее кончился летом 1817 года. </a:t>
            </a:r>
          </a:p>
          <a:p>
            <a:r>
              <a:rPr lang="ru-RU" sz="2000" i="1" dirty="0" smtClean="0">
                <a:latin typeface="Bookman Old Style" pitchFamily="18" charset="0"/>
              </a:rPr>
              <a:t>9 июня состоялись выпускные экзамены.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html:file://C:\Documents%20and%20Settings\Admin\Рабочий%20стол\пушкин1\Яндекс.Картинки_%20михайловское3.mht!http://eshka-i.narod.ru/photo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60722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4000504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Сразу после окончания Лицея в 1817 году, и вторично в 1819 г. после тяжелой болезни Пушкин приезжал в имение матери с.Михайловское Псковской губернии.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571480"/>
            <a:ext cx="25193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450057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Яковлева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Арина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Родионовна</a:t>
            </a:r>
            <a:endParaRPr lang="ru-RU" b="1" i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Настоящим кладом была для Пушкина каждая сказка его доброй и самобытно талантливой няни Арины Родионовны. "Он все с ней, коли дома", вспоминали дворовые люди с. Михайловского. </a:t>
            </a:r>
          </a:p>
          <a:p>
            <a:r>
              <a:rPr lang="ru-RU" sz="2800" i="1" dirty="0" smtClean="0">
                <a:latin typeface="Bookman Old Style" pitchFamily="18" charset="0"/>
              </a:rPr>
              <a:t>Многие ее сказки Пушкин использовал впоследствии как сюжеты собственных сказок ( в стихах). 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9058" y="214290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18 февраля 1831 г. </a:t>
            </a:r>
            <a:r>
              <a:rPr lang="ru-RU" sz="2400" i="1" dirty="0">
                <a:latin typeface="Bookman Old Style" pitchFamily="18" charset="0"/>
              </a:rPr>
              <a:t/>
            </a:r>
            <a:br>
              <a:rPr lang="ru-RU" sz="2400" i="1" dirty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Пушкин женился на</a:t>
            </a:r>
            <a:r>
              <a:rPr lang="ru-RU" sz="2400" i="1" dirty="0" smtClean="0">
                <a:latin typeface="Bookman Old Style" pitchFamily="18" charset="0"/>
              </a:rPr>
              <a:t> </a:t>
            </a:r>
            <a:r>
              <a:rPr lang="ru-RU" sz="2400" i="1" dirty="0" smtClean="0">
                <a:latin typeface="Bookman Old Style" pitchFamily="18" charset="0"/>
              </a:rPr>
              <a:t>Н.Н.Гончаровой. </a:t>
            </a:r>
            <a:r>
              <a:rPr lang="ru-RU" sz="2400" i="1" dirty="0" smtClean="0">
                <a:latin typeface="Bookman Old Style" pitchFamily="18" charset="0"/>
              </a:rPr>
              <a:t>Первое время  </a:t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Пушкин с женой жили в Москве, сняв </a:t>
            </a:r>
            <a:r>
              <a:rPr lang="ru-RU" sz="2400" i="1" dirty="0" smtClean="0">
                <a:latin typeface="Bookman Old Style" pitchFamily="18" charset="0"/>
              </a:rPr>
              <a:t>квартиру на Арбате 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4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325939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967335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С середины октября 1831 г. и уже до конца жизни Пушкин с семьей живет в Петербурге. 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7188"/>
            <a:ext cx="2571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71934" y="357166"/>
            <a:ext cx="4357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В начале 1834 г. в Петербурге появился француз барон Дантес. Он влюбился в жену Пушкина и стал </a:t>
            </a:r>
          </a:p>
          <a:p>
            <a:r>
              <a:rPr lang="ru-RU" sz="2800" i="1" dirty="0" smtClean="0">
                <a:latin typeface="Bookman Old Style" pitchFamily="18" charset="0"/>
              </a:rPr>
              <a:t>за ней ухаживать.</a:t>
            </a:r>
            <a:endParaRPr lang="ru-RU" sz="2800" dirty="0"/>
          </a:p>
        </p:txBody>
      </p:sp>
      <p:pic>
        <p:nvPicPr>
          <p:cNvPr id="4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786188"/>
            <a:ext cx="4029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286124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314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2011-11-20T13:13:44Z</dcterms:created>
  <dcterms:modified xsi:type="dcterms:W3CDTF">2016-01-20T20:26:16Z</dcterms:modified>
</cp:coreProperties>
</file>