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BF07-0B9B-4730-8505-05F9E1B3B66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919D-57A7-4BEA-9F68-E1A85CE5D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«Чтение слогов стилизованными буквами»                                      (по И.Л.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Калининой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Введение этих упражнений в качестве фрагмента занятия создаст атмосферу игры, непринужденности. 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Упражнение очень полезно выполнять детям, которые с трудом усваивают правильное прочтение слогов, типа согласный +гласный. 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Тренировка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 умении быстро узнавать буквы в разном их обличье будет способствовать их лучшему зрительному запоминанию, что, в свою очередь, поможет детям преодолевать препятствия, возникающие при чтении слов, особенно слов повышенной степени трудности. 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4576" t="14815" r="7641" b="8333"/>
          <a:stretch>
            <a:fillRect/>
          </a:stretch>
        </p:blipFill>
        <p:spPr bwMode="auto">
          <a:xfrm>
            <a:off x="0" y="0"/>
            <a:ext cx="553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5418" t="15171" r="7895" b="8251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4967" t="14765" r="8943" b="9183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4494" t="14820" r="8631" b="8964"/>
          <a:stretch>
            <a:fillRect/>
          </a:stretch>
        </p:blipFill>
        <p:spPr bwMode="auto">
          <a:xfrm>
            <a:off x="0" y="0"/>
            <a:ext cx="5524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4798" t="14265" r="8832" b="8871"/>
          <a:stretch>
            <a:fillRect/>
          </a:stretch>
        </p:blipFill>
        <p:spPr bwMode="auto">
          <a:xfrm>
            <a:off x="-1" y="0"/>
            <a:ext cx="54460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к научить ребенка читать"/>
          <p:cNvPicPr>
            <a:picLocks noChangeAspect="1" noChangeArrowheads="1"/>
          </p:cNvPicPr>
          <p:nvPr/>
        </p:nvPicPr>
        <p:blipFill>
          <a:blip r:embed="rId2" cstate="print"/>
          <a:srcRect l="4909" t="15034" r="8359" b="8637"/>
          <a:stretch>
            <a:fillRect/>
          </a:stretch>
        </p:blipFill>
        <p:spPr bwMode="auto">
          <a:xfrm>
            <a:off x="0" y="-1148"/>
            <a:ext cx="5508104" cy="685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«Чтение слогов стилизованными буквами»                                      (по И.Л. Калининой)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«Чтение слогов стилизованными буквами»                                      (по И.Л. Калининой)</dc:title>
  <dc:creator>1</dc:creator>
  <cp:lastModifiedBy>1</cp:lastModifiedBy>
  <cp:revision>1</cp:revision>
  <dcterms:created xsi:type="dcterms:W3CDTF">2015-10-27T15:27:19Z</dcterms:created>
  <dcterms:modified xsi:type="dcterms:W3CDTF">2015-10-27T15:35:16Z</dcterms:modified>
</cp:coreProperties>
</file>