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4" r:id="rId5"/>
    <p:sldId id="263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83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80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14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4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95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6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88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58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44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6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91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3D40-3629-4A40-9961-06783495C265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CEEDB-0E17-4765-A9D1-FFFB78E06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13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4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03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8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258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3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56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2016-01-21T19:06:09Z</dcterms:created>
  <dcterms:modified xsi:type="dcterms:W3CDTF">2016-01-21T19:09:08Z</dcterms:modified>
</cp:coreProperties>
</file>