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D1F94B-7B71-4993-ADDF-28D23236D888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308BCA-35DE-41C5-92F2-60319FEC77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1008111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здоровье берегу!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4929336" cy="369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6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/>
              <a:t>Два </a:t>
            </a:r>
            <a:r>
              <a:rPr lang="ru-RU" dirty="0"/>
              <a:t>стальных блестящих братца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/>
              <a:t>По катку кругами мчатся.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/>
              <a:t>Лишь мелькают огоньки.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/>
              <a:t>Что за братики? (Коньки). </a:t>
            </a:r>
            <a:endParaRPr lang="ru-RU" dirty="0" smtClean="0"/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704456" cy="37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0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По сугробам возле речки</a:t>
            </a:r>
          </a:p>
          <a:p>
            <a:pPr marL="45720" indent="0">
              <a:buNone/>
            </a:pPr>
            <a:r>
              <a:rPr lang="ru-RU" dirty="0"/>
              <a:t>Едут длинные дощечки,</a:t>
            </a:r>
          </a:p>
          <a:p>
            <a:pPr marL="45720" indent="0">
              <a:buNone/>
            </a:pPr>
            <a:r>
              <a:rPr lang="ru-RU" dirty="0"/>
              <a:t>Ищут горочки повыше.</a:t>
            </a:r>
          </a:p>
          <a:p>
            <a:pPr marL="45720" indent="0">
              <a:buNone/>
            </a:pPr>
            <a:r>
              <a:rPr lang="ru-RU" dirty="0"/>
              <a:t>Назови дощечки! (Лыжи)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5293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6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572000" cy="254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9969"/>
            <a:ext cx="270892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2151880" cy="270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2624"/>
            <a:ext cx="4011287" cy="254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81" y="3056438"/>
            <a:ext cx="2522227" cy="339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91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4027249" cy="2703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727475" cy="315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587599"/>
            <a:ext cx="4799141" cy="26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090612"/>
            <a:ext cx="6229350" cy="467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98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863"/>
            <a:ext cx="9144000" cy="509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3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116632"/>
            <a:ext cx="9157734" cy="6480720"/>
          </a:xfrm>
        </p:spPr>
      </p:pic>
    </p:spTree>
    <p:extLst>
      <p:ext uri="{BB962C8B-B14F-4D97-AF65-F5344CB8AC3E}">
        <p14:creationId xmlns:p14="http://schemas.microsoft.com/office/powerpoint/2010/main" val="964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здоровье берегу!</a:t>
            </a:r>
            <a:endParaRPr lang="ru-RU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6824707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29" y="3777255"/>
            <a:ext cx="4274247" cy="30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46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Я здоровье берегу!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marita</dc:creator>
  <cp:lastModifiedBy>marita</cp:lastModifiedBy>
  <cp:revision>7</cp:revision>
  <dcterms:created xsi:type="dcterms:W3CDTF">2016-01-12T17:13:05Z</dcterms:created>
  <dcterms:modified xsi:type="dcterms:W3CDTF">2016-01-12T18:46:04Z</dcterms:modified>
</cp:coreProperties>
</file>