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1" r:id="rId2"/>
    <p:sldId id="270" r:id="rId3"/>
    <p:sldId id="286" r:id="rId4"/>
    <p:sldId id="287" r:id="rId5"/>
    <p:sldId id="272" r:id="rId6"/>
    <p:sldId id="276" r:id="rId7"/>
    <p:sldId id="275" r:id="rId8"/>
    <p:sldId id="274" r:id="rId9"/>
    <p:sldId id="289" r:id="rId10"/>
    <p:sldId id="273" r:id="rId11"/>
    <p:sldId id="288" r:id="rId12"/>
    <p:sldId id="282" r:id="rId13"/>
    <p:sldId id="281" r:id="rId14"/>
    <p:sldId id="280" r:id="rId15"/>
    <p:sldId id="283" r:id="rId16"/>
    <p:sldId id="278" r:id="rId17"/>
    <p:sldId id="292" r:id="rId18"/>
    <p:sldId id="291" r:id="rId19"/>
    <p:sldId id="277" r:id="rId20"/>
    <p:sldId id="293" r:id="rId21"/>
    <p:sldId id="301" r:id="rId22"/>
    <p:sldId id="258" r:id="rId23"/>
    <p:sldId id="299" r:id="rId24"/>
    <p:sldId id="266" r:id="rId25"/>
    <p:sldId id="268" r:id="rId26"/>
    <p:sldId id="26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569"/>
    <a:srgbClr val="100A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11" autoAdjust="0"/>
    <p:restoredTop sz="92652" autoAdjust="0"/>
  </p:normalViewPr>
  <p:slideViewPr>
    <p:cSldViewPr>
      <p:cViewPr varScale="1">
        <p:scale>
          <a:sx n="67" d="100"/>
          <a:sy n="67" d="100"/>
        </p:scale>
        <p:origin x="-15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3228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8DF5C-7E42-438C-906D-95BBCADFD2FE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DA9A9-2036-47C6-9195-54D110F1C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DA9A9-2036-47C6-9195-54D110F1C17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918396-9E09-4A22-A854-7C690F40ACC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18396-9E09-4A22-A854-7C690F40ACC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A918396-9E09-4A22-A854-7C690F40ACC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18396-9E09-4A22-A854-7C690F40ACC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918396-9E09-4A22-A854-7C690F40ACC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18396-9E09-4A22-A854-7C690F40ACC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18396-9E09-4A22-A854-7C690F40ACC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18396-9E09-4A22-A854-7C690F40ACC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918396-9E09-4A22-A854-7C690F40ACC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18396-9E09-4A22-A854-7C690F40ACC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18396-9E09-4A22-A854-7C690F40ACC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A918396-9E09-4A22-A854-7C690F40ACCF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B99C8B-8D2F-45BC-8978-3290B7FD7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39566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Современные технологии в музыкальном воспитании детей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354442" y="4214818"/>
            <a:ext cx="5432400" cy="2000264"/>
          </a:xfrm>
        </p:spPr>
        <p:txBody>
          <a:bodyPr>
            <a:normAutofit/>
          </a:bodyPr>
          <a:lstStyle/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руководитель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Кислицына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Светлана Анатольевна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  <a:t>Игровой массаж</a:t>
            </a:r>
            <a:endParaRPr lang="ru-RU" sz="3200" dirty="0">
              <a:solidFill>
                <a:srgbClr val="CD05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758138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/>
              <a:t> </a:t>
            </a:r>
            <a:r>
              <a:rPr lang="ru-RU" sz="3000" b="1" i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Задачи игрового массажа на музыкальных занятиях:</a:t>
            </a:r>
          </a:p>
          <a:p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повышает жизненный тонус;</a:t>
            </a:r>
          </a:p>
          <a:p>
            <a:r>
              <a:rPr lang="ru-RU" sz="30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влияет на стабильность эмоционального благополучия каждого ребенка;</a:t>
            </a:r>
          </a:p>
          <a:p>
            <a:r>
              <a:rPr lang="ru-RU" sz="30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повышает  уровень  речевого развития.</a:t>
            </a:r>
          </a:p>
          <a:p>
            <a:endParaRPr lang="ru-RU" sz="3000" b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i="1" dirty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750099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Самомассаж </a:t>
            </a:r>
          </a:p>
          <a:p>
            <a:pPr algn="ctr"/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В гости к бровкам мы пришли,</a:t>
            </a:r>
          </a:p>
          <a:p>
            <a:pPr algn="ctr"/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пальчиками их нашли</a:t>
            </a:r>
          </a:p>
          <a:p>
            <a:pPr algn="ctr"/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Пальчиком нашли мосток,</a:t>
            </a:r>
          </a:p>
          <a:p>
            <a:pPr algn="ctr"/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по нему мы скок-поскок</a:t>
            </a:r>
          </a:p>
          <a:p>
            <a:pPr algn="ctr"/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Опустились чуть-чуть ниже</a:t>
            </a:r>
          </a:p>
          <a:p>
            <a:pPr algn="ctr"/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и на пальчики подышим</a:t>
            </a:r>
          </a:p>
          <a:p>
            <a:pPr algn="ctr"/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Вот мы к шейке прикоснулись</a:t>
            </a:r>
          </a:p>
          <a:p>
            <a:pPr algn="ctr"/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и пошире улыбнулись</a:t>
            </a:r>
          </a:p>
          <a:p>
            <a:pPr algn="ctr"/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Надо ушки растереть, </a:t>
            </a:r>
          </a:p>
          <a:p>
            <a:pPr algn="ctr"/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чтобы больше не болеть</a:t>
            </a:r>
          </a:p>
          <a:p>
            <a:pPr algn="ctr"/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Руки надо растереть, </a:t>
            </a:r>
          </a:p>
          <a:p>
            <a:pPr algn="ctr"/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чтобы больше не болеть</a:t>
            </a:r>
          </a:p>
          <a:p>
            <a:pPr algn="ctr"/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И про спинку не забыть, </a:t>
            </a:r>
          </a:p>
          <a:p>
            <a:pPr algn="ctr"/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чтобы стройными нам быть.</a:t>
            </a:r>
            <a:endParaRPr lang="ru-RU" sz="2800" b="1" dirty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  <a:t>музыкотерапия</a:t>
            </a:r>
            <a:endParaRPr lang="ru-RU" sz="3200" dirty="0">
              <a:solidFill>
                <a:srgbClr val="CD05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001056" cy="50984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000" dirty="0" smtClean="0"/>
              <a:t> </a:t>
            </a:r>
            <a:r>
              <a:rPr lang="ru-RU" sz="4000" b="1" i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Задачи музыкотерапии на музыкальном занятии:</a:t>
            </a:r>
          </a:p>
          <a:p>
            <a:pPr>
              <a:buNone/>
            </a:pPr>
            <a:endParaRPr lang="ru-RU" sz="3300" b="1" i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создание положительного эмоционального фона;</a:t>
            </a:r>
            <a:endParaRPr lang="ru-RU" sz="3300" dirty="0" smtClean="0"/>
          </a:p>
          <a:p>
            <a:r>
              <a:rPr lang="ru-RU" sz="33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формирование чувства внутреннего покоя, радости, положительных эмоций;</a:t>
            </a:r>
          </a:p>
          <a:p>
            <a:r>
              <a:rPr lang="ru-RU" sz="33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снятие напряжения и раздражения;</a:t>
            </a:r>
          </a:p>
          <a:p>
            <a:r>
              <a:rPr lang="ru-RU" sz="33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формирование умения расслабления;</a:t>
            </a:r>
          </a:p>
          <a:p>
            <a:r>
              <a:rPr lang="ru-RU" sz="33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развивают нравственно-коммуникативные качества.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b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>
              <a:buNone/>
            </a:pPr>
            <a:endParaRPr lang="ru-RU" sz="2800" b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7858180" cy="207170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Игровые технологии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  <a:t>Коммуникативные музыкальные игры:</a:t>
            </a:r>
            <a:br>
              <a:rPr lang="ru-RU" sz="2700" dirty="0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CD05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501122" cy="478634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объединяют детей и взрослых;</a:t>
            </a:r>
          </a:p>
          <a:p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способствуют лёгкости вступления в контакт, инициативности, готовности к общению;</a:t>
            </a:r>
          </a:p>
          <a:p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помогают установить эмоциональные контакты;</a:t>
            </a:r>
          </a:p>
          <a:p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создают благоприятную атмосферу  на занятиях;</a:t>
            </a:r>
          </a:p>
          <a:p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формируют навыки общения.</a:t>
            </a:r>
          </a:p>
          <a:p>
            <a:endParaRPr lang="ru-RU" sz="2800" b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2858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  <a:t>Музыкально - дидактические игры:</a:t>
            </a:r>
            <a:br>
              <a:rPr lang="ru-RU" sz="2400" dirty="0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D05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42984"/>
            <a:ext cx="7686700" cy="492922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обогащают детей новыми впечатлениями, способствуют восприятию;</a:t>
            </a:r>
          </a:p>
          <a:p>
            <a:r>
              <a:rPr lang="ru-RU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развивают  инициативу и самостоятельность;</a:t>
            </a:r>
          </a:p>
          <a:p>
            <a:r>
              <a:rPr lang="ru-RU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развивают музыкальные способности, обучают различению основных свойств музыкального звука.</a:t>
            </a:r>
          </a:p>
          <a:p>
            <a:endParaRPr lang="ru-RU" sz="2000" dirty="0" smtClean="0"/>
          </a:p>
          <a:p>
            <a:pPr>
              <a:buNone/>
            </a:pPr>
            <a:endParaRPr lang="ru-RU" sz="2400" b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428604"/>
            <a:ext cx="8572560" cy="15716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 -  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коммуникационные технологии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7929618" cy="4741248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Это оптимизация наглядности, источник музыкальной информации, сопровождения детской музыкальной деятельности, создания наглядных пособий по музыке.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786742" cy="2143116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8215370" cy="602713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None/>
            </a:pPr>
            <a:r>
              <a:rPr lang="ru-RU" sz="2800" b="1" i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Задачи на музыкальных занятиях:</a:t>
            </a:r>
            <a:endParaRPr lang="ru-RU" b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улучшается запоминание пройденного материала;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 усиливается познавательный интерес воспитанников;</a:t>
            </a:r>
          </a:p>
          <a:p>
            <a:r>
              <a:rPr lang="ru-RU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несет в себе образный тип информации, понятный дошкольникам;</a:t>
            </a:r>
          </a:p>
          <a:p>
            <a:r>
              <a:rPr lang="ru-RU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 позволяет обогатить методические возможности организации совместной деятельности педагога и детей, придать ей современный уровень;</a:t>
            </a:r>
          </a:p>
          <a:p>
            <a:r>
              <a:rPr lang="ru-RU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 активизирует творческий потенциал ребёнка, способствует воспитанию интереса к музыкальной культуре;</a:t>
            </a:r>
          </a:p>
          <a:p>
            <a:r>
              <a:rPr lang="ru-RU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 позволяет сделать музыкальное занятие привлекательным и по-настоящему современным, осуществлять индивидуализацию обучения.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XX\Desktop\ГУСЛИ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7590863" cy="4921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858180" cy="8229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«синтез   искусств»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2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Отличительной особенностью этой технологии является синтез различных видов искусства: музыка,  изобразительное искусство, театр, литература.</a:t>
            </a:r>
            <a:endParaRPr lang="ru-RU" sz="3200" b="1" dirty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929618" cy="214290"/>
          </a:xfrm>
        </p:spPr>
        <p:txBody>
          <a:bodyPr>
            <a:normAutofit/>
          </a:bodyPr>
          <a:lstStyle/>
          <a:p>
            <a:endParaRPr lang="ru-RU" sz="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7481918" cy="56436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i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восприятия произведений различных видов искусства;</a:t>
            </a:r>
          </a:p>
          <a:p>
            <a:r>
              <a:rPr lang="ru-RU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стимулирование творческой активности, свободы, эмоциональной раскованности;</a:t>
            </a:r>
          </a:p>
          <a:p>
            <a:r>
              <a:rPr lang="ru-RU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развитие воображения и ассоциативного мышления;</a:t>
            </a:r>
          </a:p>
          <a:p>
            <a:r>
              <a:rPr lang="ru-RU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 формирование эстетического вкуса на лучших достижениях мировой культуры;</a:t>
            </a:r>
          </a:p>
          <a:p>
            <a:r>
              <a:rPr lang="ru-RU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развитие речи, обогащение активного словаря;</a:t>
            </a:r>
          </a:p>
          <a:p>
            <a:r>
              <a:rPr lang="ru-RU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обогащение положительного эмоционального опыта;</a:t>
            </a:r>
          </a:p>
          <a:p>
            <a:r>
              <a:rPr lang="ru-RU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развитие духовных качеств личности;</a:t>
            </a:r>
          </a:p>
          <a:p>
            <a:r>
              <a:rPr lang="ru-RU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создание и сохранение у ребенка целостной картины мира.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21088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  <a:t>Музыкально – валеологическое воспитание детей.</a:t>
            </a:r>
            <a:r>
              <a:rPr lang="ru-RU" dirty="0" smtClean="0">
                <a:solidFill>
                  <a:srgbClr val="CD0569"/>
                </a:solidFill>
              </a:rPr>
              <a:t/>
            </a:r>
            <a:br>
              <a:rPr lang="ru-RU" dirty="0" smtClean="0">
                <a:solidFill>
                  <a:srgbClr val="CD0569"/>
                </a:solidFill>
              </a:rPr>
            </a:br>
            <a:endParaRPr lang="ru-RU" dirty="0">
              <a:solidFill>
                <a:srgbClr val="CD056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8143900" cy="459837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Музыкально – валеологическое воспитание - это не только сохранение и укрепление  психофизического здоровья детей, но и воспитание правильного отношения к своему здоровью, формирование у дошкольников культуры здоровья, потребности в здоровом образе жизни.</a:t>
            </a:r>
            <a:endParaRPr lang="ru-RU" sz="2800" b="1" dirty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света\Картины осени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23" y="142852"/>
            <a:ext cx="8355837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XXX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47003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Приёмы игры на деревянных ложках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playing-field.ru/img/2015/052000/43183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27952"/>
            <a:ext cx="5929354" cy="475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86808" cy="185738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Лошадка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одна ложка на ладони левой руки, выпуклой стороной вверх, ручкой от себя, второй ложкой ударять поочерёдно по выпуклой стороне, по ручке.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1027" name="Picture 3" descr="C:\Users\XXX\Desktop\фото для проекта\DSC_3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071810"/>
            <a:ext cx="3929090" cy="3571900"/>
          </a:xfrm>
          <a:prstGeom prst="rect">
            <a:avLst/>
          </a:prstGeom>
          <a:noFill/>
        </p:spPr>
      </p:pic>
      <p:pic>
        <p:nvPicPr>
          <p:cNvPr id="1028" name="Picture 4" descr="C:\Users\XXX\Desktop\фото для проекта\DSC_3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07" y="1785926"/>
            <a:ext cx="400252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8429652" cy="235743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«Лягушка» </a:t>
            </a: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одна ложка лежит на ладони выпуклой стороной вверх между большим и указательным пальцами, вторая выпуклой стороной на нижней ложке, ручка находится между указательным и средним пальцами,</a:t>
            </a:r>
            <a:b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Большой палец придерживает ложку внизу, четыре пальца лежат на верхней ложке, Выпрямить ладонь не выпуская ложки, согнуть пальцы, Получится удар.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1" name="Picture 3" descr="C:\Users\XXX\Desktop\фото для проекта\DSC_3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126772"/>
            <a:ext cx="3857652" cy="3531200"/>
          </a:xfrm>
          <a:prstGeom prst="rect">
            <a:avLst/>
          </a:prstGeom>
          <a:noFill/>
        </p:spPr>
      </p:pic>
      <p:pic>
        <p:nvPicPr>
          <p:cNvPr id="2052" name="Picture 4" descr="C:\Users\XXX\Desktop\фото для проекта\DSC_30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8695"/>
            <a:ext cx="3938956" cy="3710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357166"/>
            <a:ext cx="7786742" cy="192882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Удар  - «</a:t>
            </a:r>
            <a:r>
              <a:rPr lang="ru-RU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квак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т.е. ударить ложками левой руки, потом ударить ложкой, находящейся в правой руке, по одной ложке левой руки, снова удар «</a:t>
            </a:r>
            <a:r>
              <a:rPr lang="ru-RU" sz="24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квак</a:t>
            </a:r>
            <a:r>
              <a:rPr lang="ru-RU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и правой ложкой по другой ложке левой руки.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XXX\Desktop\фото для проекта\DSC_3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5175"/>
            <a:ext cx="4000529" cy="3724103"/>
          </a:xfrm>
          <a:prstGeom prst="rect">
            <a:avLst/>
          </a:prstGeom>
          <a:noFill/>
        </p:spPr>
      </p:pic>
      <p:pic>
        <p:nvPicPr>
          <p:cNvPr id="3075" name="Picture 3" descr="C:\Users\XXX\Desktop\фото для проекта\DSC_3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8238"/>
            <a:ext cx="3809629" cy="3799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57158" y="2000241"/>
            <a:ext cx="7643866" cy="157163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rgbClr val="CD056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8643966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  <a:t>Валеологические</a:t>
            </a:r>
            <a:r>
              <a:rPr lang="ru-RU" sz="3200" dirty="0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  <a:t>песенки - </a:t>
            </a:r>
            <a:r>
              <a:rPr lang="ru-RU" sz="3200" dirty="0" err="1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  <a:t>распевки</a:t>
            </a:r>
            <a:endParaRPr lang="ru-RU" sz="3200" dirty="0">
              <a:solidFill>
                <a:srgbClr val="CD0569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00174"/>
            <a:ext cx="7400948" cy="495556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800" b="1" i="1" dirty="0" err="1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валеологических</a:t>
            </a:r>
            <a:r>
              <a:rPr lang="ru-RU" sz="2800" b="1" i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песенок - </a:t>
            </a:r>
            <a:r>
              <a:rPr lang="ru-RU" sz="2800" b="1" i="1" dirty="0" err="1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распевок</a:t>
            </a:r>
            <a:r>
              <a:rPr lang="ru-RU" sz="2800" b="1" i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на музыкальных занятиях:</a:t>
            </a:r>
          </a:p>
          <a:p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поднимают настроение; </a:t>
            </a:r>
          </a:p>
          <a:p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задают позитивный тон к восприятию окружающего мира;</a:t>
            </a:r>
          </a:p>
          <a:p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улучшают эмоциональный климат на занятии;</a:t>
            </a:r>
          </a:p>
          <a:p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подготавливают голос к пению.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0724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Доброе утро! </a:t>
            </a:r>
            <a:b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Улыбнись скорее! </a:t>
            </a:r>
            <a:b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И сегодня весь день</a:t>
            </a:r>
          </a:p>
          <a:p>
            <a:pPr algn="ctr"/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Будет веселее. </a:t>
            </a:r>
            <a:b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Мы погладим лобик, носик и щечки.</a:t>
            </a:r>
            <a:b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Будем мы красивыми, </a:t>
            </a:r>
            <a:b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Как в саду цветочки!</a:t>
            </a:r>
            <a:b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Разотрем ладошки</a:t>
            </a:r>
            <a:b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Сильнее, сильнее!</a:t>
            </a:r>
            <a:b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А теперь похлопаем</a:t>
            </a:r>
            <a:b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Смелее, смелее!</a:t>
            </a:r>
            <a:b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Ушки мы теперь потрем </a:t>
            </a:r>
            <a:b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И здоровье сбережем. </a:t>
            </a:r>
            <a:b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Улыбнемся снова,</a:t>
            </a:r>
            <a:b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Будьте все здоровы!</a:t>
            </a:r>
            <a:endParaRPr lang="ru-RU" sz="2800" b="1" dirty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715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  <a:t>Дыхательная  гимнастика</a:t>
            </a:r>
            <a:endParaRPr lang="ru-RU" sz="3200" dirty="0">
              <a:solidFill>
                <a:srgbClr val="CD05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7858180" cy="5027000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  Задачи дыхательной гимнастики на музыкальных занятиях:</a:t>
            </a:r>
          </a:p>
          <a:p>
            <a:r>
              <a:rPr lang="ru-RU" sz="25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укрепление физиологического дыхания детей (без речи);</a:t>
            </a:r>
          </a:p>
          <a:p>
            <a:r>
              <a:rPr lang="ru-RU" sz="25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тренировка силы вдоха и выдоха;</a:t>
            </a:r>
          </a:p>
          <a:p>
            <a:r>
              <a:rPr lang="ru-RU" sz="25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развитие продолжительности выдоха.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143932" cy="11429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3200" dirty="0">
              <a:solidFill>
                <a:srgbClr val="CD05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7715304" cy="524131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ru-RU" b="1" u="sng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Задачи артикуляционной гимнастики на музыкальных занятиях:</a:t>
            </a:r>
          </a:p>
          <a:p>
            <a:pPr>
              <a:buNone/>
            </a:pPr>
            <a:endParaRPr lang="ru-RU" sz="4000" b="1" i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формирует артикуляцию различных звуков;</a:t>
            </a:r>
          </a:p>
          <a:p>
            <a:r>
              <a:rPr lang="ru-RU" sz="34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 совершенствует подвижность и точность движений языка и губ;</a:t>
            </a:r>
          </a:p>
          <a:p>
            <a:r>
              <a:rPr lang="ru-RU" sz="34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 увеличивает объем слуховой памяти и внимания;</a:t>
            </a:r>
          </a:p>
          <a:p>
            <a:r>
              <a:rPr lang="ru-RU" sz="34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 учит выделять сильные доли в цепочке слогов;</a:t>
            </a:r>
          </a:p>
          <a:p>
            <a:r>
              <a:rPr lang="ru-RU" sz="34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 развивает музыкальную память, запоминание текста песен;</a:t>
            </a:r>
          </a:p>
          <a:p>
            <a:r>
              <a:rPr lang="ru-RU" sz="34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 совершенствует дикцию;</a:t>
            </a:r>
          </a:p>
          <a:p>
            <a:r>
              <a:rPr lang="ru-RU" sz="34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 развивает чувство ритма.</a:t>
            </a:r>
          </a:p>
          <a:p>
            <a:pPr>
              <a:buNone/>
            </a:pPr>
            <a:endParaRPr lang="ru-RU" b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10344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  <a:t>Пальчиковые игры</a:t>
            </a:r>
            <a:br>
              <a:rPr lang="ru-RU" sz="3600" dirty="0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29684" cy="53127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sz="3300" b="1" i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Задачи пальчиковых игр на музыкальных </a:t>
            </a:r>
          </a:p>
          <a:p>
            <a:pPr>
              <a:lnSpc>
                <a:spcPct val="110000"/>
              </a:lnSpc>
              <a:buNone/>
            </a:pPr>
            <a:r>
              <a:rPr lang="ru-RU" sz="3300" b="1" i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занятиях:</a:t>
            </a:r>
          </a:p>
          <a:p>
            <a:pPr>
              <a:buNone/>
            </a:pPr>
            <a:endParaRPr lang="ru-RU" b="1" i="1" dirty="0" smtClean="0">
              <a:solidFill>
                <a:srgbClr val="100A8C"/>
              </a:solidFill>
            </a:endParaRPr>
          </a:p>
          <a:p>
            <a:r>
              <a:rPr lang="ru-RU" sz="30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повышают координационные способности пальцев рук (подготовка к игре на музыкальных инструментах);</a:t>
            </a:r>
          </a:p>
          <a:p>
            <a:r>
              <a:rPr lang="ru-RU" sz="30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соединяют пальцевую пластику с выразительным мелодическим и речевым интонированием;</a:t>
            </a:r>
          </a:p>
          <a:p>
            <a:r>
              <a:rPr lang="ru-RU" sz="30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формируют образно-ассоциативное мышление на основе устного русского народного творчества. </a:t>
            </a:r>
          </a:p>
          <a:p>
            <a:endParaRPr lang="ru-RU" sz="3000" b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b="1" i="1" dirty="0" smtClean="0">
              <a:solidFill>
                <a:srgbClr val="100A8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715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D0569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sz="3200" dirty="0">
              <a:solidFill>
                <a:srgbClr val="CD05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215370" cy="54292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000" dirty="0" smtClean="0"/>
              <a:t> </a:t>
            </a:r>
            <a:r>
              <a:rPr lang="ru-RU" sz="5100" b="1" i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Задачи психогимнастики на музыкальных занятиях:</a:t>
            </a:r>
          </a:p>
          <a:p>
            <a:pPr>
              <a:lnSpc>
                <a:spcPct val="120000"/>
              </a:lnSpc>
              <a:buNone/>
            </a:pPr>
            <a:endParaRPr lang="ru-RU" sz="4000" b="1" i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40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помогает в подготовке психофизического состояния ребёнка для более эффективной деятельности;</a:t>
            </a:r>
          </a:p>
          <a:p>
            <a:pPr algn="just">
              <a:lnSpc>
                <a:spcPct val="120000"/>
              </a:lnSpc>
            </a:pPr>
            <a:r>
              <a:rPr lang="ru-RU" sz="40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помогает перестроиться для интенсивного усвоения знаний;</a:t>
            </a:r>
          </a:p>
          <a:p>
            <a:pPr algn="just">
              <a:lnSpc>
                <a:spcPct val="120000"/>
              </a:lnSpc>
            </a:pPr>
            <a:r>
              <a:rPr lang="ru-RU" sz="40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снимает напряжение, утомление и усталость;</a:t>
            </a:r>
          </a:p>
          <a:p>
            <a:pPr algn="just">
              <a:lnSpc>
                <a:spcPct val="120000"/>
              </a:lnSpc>
            </a:pPr>
            <a:r>
              <a:rPr lang="ru-RU" sz="40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обучает технике выразительных движений;</a:t>
            </a:r>
          </a:p>
          <a:p>
            <a:pPr algn="just">
              <a:lnSpc>
                <a:spcPct val="120000"/>
              </a:lnSpc>
            </a:pPr>
            <a:r>
              <a:rPr lang="ru-RU" sz="4000" b="1" dirty="0" smtClean="0">
                <a:solidFill>
                  <a:srgbClr val="100A8C"/>
                </a:solidFill>
                <a:latin typeface="Times New Roman" pitchFamily="18" charset="0"/>
                <a:cs typeface="Times New Roman" pitchFamily="18" charset="0"/>
              </a:rPr>
              <a:t>избавляет от эмоционального напряжения.</a:t>
            </a:r>
          </a:p>
          <a:p>
            <a:pPr algn="just"/>
            <a:endParaRPr lang="ru-RU" sz="2800" b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i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100" b="1" i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i="1" dirty="0" smtClean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/>
              <a:t> </a:t>
            </a:r>
          </a:p>
          <a:p>
            <a:pPr>
              <a:buNone/>
            </a:pPr>
            <a:endParaRPr lang="ru-RU" sz="2800" b="1" i="1" dirty="0">
              <a:solidFill>
                <a:srgbClr val="100A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-128528"/>
            <a:ext cx="8358246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Раз-два-три-четыре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00A8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Разбросай по всей квартире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00A8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Погремушки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00A8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Колотушки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00A8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игрушки,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00A8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катушки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00A8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Барабаны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00A8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Молоточки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00A8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Шапки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00A8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Тапочки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00A8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Платочки,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00A8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три, четыре, пять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00A8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вздумай убирать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00A8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 будет очень рада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00A8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не верите?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00A8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надо!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00A8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00A8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937</TotalTime>
  <Words>582</Words>
  <Application>Microsoft Office PowerPoint</Application>
  <PresentationFormat>Экран (4:3)</PresentationFormat>
  <Paragraphs>148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Современные технологии в музыкальном воспитании детей</vt:lpstr>
      <vt:lpstr>Здоровьесберегающие технологии Музыкально – валеологическое воспитание детей. </vt:lpstr>
      <vt:lpstr>Валеологические  песенки - распевки</vt:lpstr>
      <vt:lpstr>Слайд 4</vt:lpstr>
      <vt:lpstr>Дыхательная  гимнастика</vt:lpstr>
      <vt:lpstr>Артикуляционная гимнастика</vt:lpstr>
      <vt:lpstr>Пальчиковые игры  </vt:lpstr>
      <vt:lpstr>психогимнастика</vt:lpstr>
      <vt:lpstr>Слайд 9</vt:lpstr>
      <vt:lpstr>Игровой массаж</vt:lpstr>
      <vt:lpstr>Слайд 11</vt:lpstr>
      <vt:lpstr>музыкотерапия</vt:lpstr>
      <vt:lpstr>           Игровые технологии   Коммуникативные музыкальные игры: </vt:lpstr>
      <vt:lpstr>Музыкально - дидактические игры: </vt:lpstr>
      <vt:lpstr>Информационно -   коммуникационные технологии </vt:lpstr>
      <vt:lpstr>  </vt:lpstr>
      <vt:lpstr>Слайд 17</vt:lpstr>
      <vt:lpstr>Технология «синтез   искусств»</vt:lpstr>
      <vt:lpstr>Слайд 19</vt:lpstr>
      <vt:lpstr>Слайд 20</vt:lpstr>
      <vt:lpstr>Слайд 21</vt:lpstr>
      <vt:lpstr>Приёмы игры на деревянных ложках</vt:lpstr>
      <vt:lpstr>«Лошадка» - одна ложка на ладони левой руки, выпуклой стороной вверх, ручкой от себя, второй ложкой ударять поочерёдно по выпуклой стороне, по ручке. </vt:lpstr>
      <vt:lpstr>«Лягушка» - одна ложка лежит на ладони выпуклой стороной вверх между большим и указательным пальцами, вторая выпуклой стороной на нижней ложке, ручка находится между указательным и средним пальцами, Большой палец придерживает ложку внизу, четыре пальца лежат на верхней ложке, Выпрямить ладонь не выпуская ложки, согнуть пальцы, Получится удар. </vt:lpstr>
      <vt:lpstr>Удар  - «квак», т.е. ударить ложками левой руки, потом ударить ложкой, находящейся в правой руке, по одной ложке левой руки, снова удар «квак», и правой ложкой по другой ложке левой руки.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игры на деревянных ложках</dc:title>
  <dc:creator>XXX</dc:creator>
  <cp:lastModifiedBy>пользователь</cp:lastModifiedBy>
  <cp:revision>99</cp:revision>
  <dcterms:created xsi:type="dcterms:W3CDTF">2015-11-08T17:37:56Z</dcterms:created>
  <dcterms:modified xsi:type="dcterms:W3CDTF">2016-01-22T06:55:22Z</dcterms:modified>
</cp:coreProperties>
</file>