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71266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Литературное  чтение</a:t>
            </a:r>
          </a:p>
          <a:p>
            <a:pPr marL="914400" indent="-914400" algn="ctr">
              <a:buAutoNum type="arabicPlain" startAt="2"/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14400" indent="-914400"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УМК       «Гармон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ия»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3929066"/>
            <a:ext cx="65374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0" cap="none" spc="0" dirty="0" err="1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Атрохова</a:t>
            </a:r>
            <a:r>
              <a:rPr lang="ru-RU" sz="4000" b="0" cap="none" spc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В.  М.  </a:t>
            </a:r>
          </a:p>
          <a:p>
            <a:pPr algn="r"/>
            <a:r>
              <a:rPr lang="ru-RU" sz="40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 начальных  классов</a:t>
            </a:r>
          </a:p>
          <a:p>
            <a:pPr algn="r"/>
            <a:r>
              <a:rPr lang="ru-RU" sz="4000" b="0" cap="none" spc="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НЧУ   СОШ  «Москвич»</a:t>
            </a:r>
          </a:p>
          <a:p>
            <a:pPr algn="r"/>
            <a:r>
              <a:rPr lang="ru-RU" sz="400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Москва</a:t>
            </a:r>
            <a:endParaRPr lang="ru-RU" sz="4000" b="0" cap="none" spc="0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my-ussr.ru/diafilmy/avtorskie-skazki/pro-tigrenka-binki-u-kotorogo-propali-poloski/21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l="9375" t="8333" r="18750" b="16667"/>
          <a:stretch>
            <a:fillRect/>
          </a:stretch>
        </p:blipFill>
        <p:spPr bwMode="auto">
          <a:xfrm>
            <a:off x="3786182" y="3000372"/>
            <a:ext cx="2643206" cy="2500330"/>
          </a:xfrm>
          <a:prstGeom prst="rect">
            <a:avLst/>
          </a:prstGeom>
          <a:noFill/>
        </p:spPr>
      </p:pic>
      <p:pic>
        <p:nvPicPr>
          <p:cNvPr id="9" name="Picture 6" descr="http://www.my-ussr.ru/diafilmy/avtorskie-skazki/pro-tigrenka-binki-u-kotorogo-propali-poloski/20-pro-tigrenka-binki-u-kotorogo-propali-poloski.jpg"/>
          <p:cNvPicPr>
            <a:picLocks noChangeAspect="1" noChangeArrowheads="1"/>
          </p:cNvPicPr>
          <p:nvPr/>
        </p:nvPicPr>
        <p:blipFill>
          <a:blip r:embed="rId4"/>
          <a:srcRect t="28125" r="54296" b="23437"/>
          <a:stretch>
            <a:fillRect/>
          </a:stretch>
        </p:blipFill>
        <p:spPr bwMode="auto">
          <a:xfrm>
            <a:off x="1071538" y="3000372"/>
            <a:ext cx="2643206" cy="2500330"/>
          </a:xfrm>
          <a:prstGeom prst="rect">
            <a:avLst/>
          </a:prstGeom>
          <a:noFill/>
        </p:spPr>
      </p:pic>
      <p:pic>
        <p:nvPicPr>
          <p:cNvPr id="4" name="Picture 16" descr="http://diafilmy.su/uploads/posts/2011-03/1301000200_25.jpg"/>
          <p:cNvPicPr>
            <a:picLocks noChangeAspect="1" noChangeArrowheads="1"/>
          </p:cNvPicPr>
          <p:nvPr/>
        </p:nvPicPr>
        <p:blipFill>
          <a:blip r:embed="rId5"/>
          <a:srcRect b="20690"/>
          <a:stretch>
            <a:fillRect/>
          </a:stretch>
        </p:blipFill>
        <p:spPr bwMode="auto">
          <a:xfrm>
            <a:off x="6500794" y="3000372"/>
            <a:ext cx="2643206" cy="25003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78674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подождал, пока  он  кончит, а  когда человек  ушёл,  </a:t>
            </a: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прислонился  к ограде  сначала  одним  боком,  потом другим.  Краска  пристала  к  шерсти,  и  он стал  полосатым.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diafilmy.su/uploads/posts/2011-03/1301000199_27.jpg"/>
          <p:cNvPicPr>
            <a:picLocks noChangeAspect="1" noChangeArrowheads="1"/>
          </p:cNvPicPr>
          <p:nvPr/>
        </p:nvPicPr>
        <p:blipFill>
          <a:blip r:embed="rId3"/>
          <a:srcRect l="16000" b="22596"/>
          <a:stretch>
            <a:fillRect/>
          </a:stretch>
        </p:blipFill>
        <p:spPr bwMode="auto">
          <a:xfrm>
            <a:off x="1428728" y="714356"/>
            <a:ext cx="3571900" cy="2500330"/>
          </a:xfrm>
          <a:prstGeom prst="rect">
            <a:avLst/>
          </a:prstGeom>
          <a:noFill/>
        </p:spPr>
      </p:pic>
      <p:pic>
        <p:nvPicPr>
          <p:cNvPr id="7" name="Picture 6" descr="http://diafilmy.su/uploads/posts/2011-03/1301000185_28.jpg"/>
          <p:cNvPicPr>
            <a:picLocks noChangeAspect="1" noChangeArrowheads="1"/>
          </p:cNvPicPr>
          <p:nvPr/>
        </p:nvPicPr>
        <p:blipFill>
          <a:blip r:embed="rId4"/>
          <a:srcRect l="19636" b="21386"/>
          <a:stretch>
            <a:fillRect/>
          </a:stretch>
        </p:blipFill>
        <p:spPr bwMode="auto">
          <a:xfrm>
            <a:off x="5214942" y="714356"/>
            <a:ext cx="3571900" cy="25003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3429000"/>
            <a:ext cx="7786742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бросился  бегом  домой, чтобы показать  маме  свои  полоски. Но  было очень  жарко, сильно припекало солнце, и краска  начала  таять  и  капать  на  землю, так  что  скоро  у 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опять  не осталось ни  одной  полоски.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286256"/>
            <a:ext cx="778674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И тут он встретил Зебру. </a:t>
            </a:r>
            <a:r>
              <a:rPr lang="ru-RU" sz="3200" dirty="0" err="1" smtClean="0"/>
              <a:t>Бинки</a:t>
            </a:r>
            <a:r>
              <a:rPr lang="ru-RU" sz="3200" dirty="0" smtClean="0"/>
              <a:t> замер от удивления: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12" y="571480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Почему  </a:t>
            </a:r>
            <a:r>
              <a:rPr lang="ru-RU" sz="2800" dirty="0" err="1" smtClean="0">
                <a:latin typeface="Comic Sans MS" pitchFamily="66" charset="0"/>
              </a:rPr>
              <a:t>Бинки</a:t>
            </a:r>
            <a:r>
              <a:rPr lang="ru-RU" sz="2800" dirty="0" smtClean="0">
                <a:latin typeface="Comic Sans MS" pitchFamily="66" charset="0"/>
              </a:rPr>
              <a:t>  замер  от  удивления?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Picture 8" descr="http://www.reiki-life.ru/images/stories/vopro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714644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4286256"/>
            <a:ext cx="7786742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тут  он  встретил Зебру.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замер от удивления:  сколько  полосок  на одной-единственной  спине!    Это  же несправедливо!  Он сел и горько заплакал.</a:t>
            </a:r>
          </a:p>
        </p:txBody>
      </p:sp>
      <p:pic>
        <p:nvPicPr>
          <p:cNvPr id="4098" name="Picture 2" descr="http://diafilmy.su/uploads/posts/2011-03/1301000221_30.jpg"/>
          <p:cNvPicPr>
            <a:picLocks noChangeAspect="1" noChangeArrowheads="1"/>
          </p:cNvPicPr>
          <p:nvPr/>
        </p:nvPicPr>
        <p:blipFill>
          <a:blip r:embed="rId4"/>
          <a:srcRect l="23447" t="4082" r="34429" b="27361"/>
          <a:stretch>
            <a:fillRect/>
          </a:stretch>
        </p:blipFill>
        <p:spPr bwMode="auto">
          <a:xfrm>
            <a:off x="6143636" y="214290"/>
            <a:ext cx="2786082" cy="3310541"/>
          </a:xfrm>
          <a:prstGeom prst="rect">
            <a:avLst/>
          </a:prstGeom>
          <a:noFill/>
        </p:spPr>
      </p:pic>
      <p:pic>
        <p:nvPicPr>
          <p:cNvPr id="4100" name="Picture 4" descr="http://desksoft.ru/images/diafilms/133/29.JPG"/>
          <p:cNvPicPr>
            <a:picLocks noChangeAspect="1" noChangeArrowheads="1"/>
          </p:cNvPicPr>
          <p:nvPr/>
        </p:nvPicPr>
        <p:blipFill>
          <a:blip r:embed="rId5"/>
          <a:srcRect l="6919" r="36346" b="25382"/>
          <a:stretch>
            <a:fillRect/>
          </a:stretch>
        </p:blipFill>
        <p:spPr bwMode="auto">
          <a:xfrm>
            <a:off x="1571604" y="214290"/>
            <a:ext cx="3714776" cy="319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4500570"/>
            <a:ext cx="7786742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— Бедняжка,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— сказала Зебра и ласково лизнула  тигрёнка.</a:t>
            </a:r>
            <a:r>
              <a:rPr lang="ru-RU" sz="3200" dirty="0" smtClean="0">
                <a:solidFill>
                  <a:srgbClr val="0070C0"/>
                </a:solidFill>
              </a:rPr>
              <a:t>– А  на  вкус ты ничего, приятный.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— И  она  лизнула  его  ещё раз.</a:t>
            </a:r>
            <a:r>
              <a:rPr lang="ru-RU" sz="3200" dirty="0" smtClean="0">
                <a:solidFill>
                  <a:srgbClr val="0070C0"/>
                </a:solidFill>
              </a:rPr>
              <a:t> — Вроде  сладкого  пирога.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928670"/>
            <a:ext cx="4205318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— О чём ты, малыш?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— спросила его Зебра.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— По… </a:t>
            </a:r>
            <a:r>
              <a:rPr lang="ru-RU" sz="3200" dirty="0" err="1" smtClean="0">
                <a:solidFill>
                  <a:srgbClr val="C00000"/>
                </a:solidFill>
              </a:rPr>
              <a:t>по</a:t>
            </a:r>
            <a:r>
              <a:rPr lang="ru-RU" sz="3200" dirty="0" smtClean="0">
                <a:solidFill>
                  <a:srgbClr val="C00000"/>
                </a:solidFill>
              </a:rPr>
              <a:t>… почему я не полосатый?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— пожаловался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Бинки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2" descr="http://www.my-ussr.ru/diafilmy/avtorskie-skazki/pro-tigrenka-binki-u-kotorogo-propali-poloski/29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l="11719" t="1563" r="29687" b="17187"/>
          <a:stretch>
            <a:fillRect/>
          </a:stretch>
        </p:blipFill>
        <p:spPr bwMode="auto">
          <a:xfrm>
            <a:off x="5500694" y="214290"/>
            <a:ext cx="342902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3929066"/>
            <a:ext cx="7643866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лизнула его  ещё  и  ещё, и  вдруг на спине у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одна за другой появились чёрные полоски!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 прибежал домой  к  маме  и  закричал: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Мама! Ура, я  полосатый!</a:t>
            </a:r>
          </a:p>
        </p:txBody>
      </p:sp>
      <p:pic>
        <p:nvPicPr>
          <p:cNvPr id="40964" name="Picture 4" descr="http://www.my-ussr.ru/diafilmy/avtorskie-skazki/pro-tigrenka-binki-u-kotorogo-propali-poloski/23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l="-395" t="10937" b="14062"/>
          <a:stretch>
            <a:fillRect/>
          </a:stretch>
        </p:blipFill>
        <p:spPr bwMode="auto">
          <a:xfrm>
            <a:off x="2214546" y="285728"/>
            <a:ext cx="5715040" cy="321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4500570"/>
            <a:ext cx="7786742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Тигрица-мама была очень довольна и пригласила Зебру на чашку чаю.</a:t>
            </a:r>
          </a:p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чаю Зебра получила охапку сена, а </a:t>
            </a: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кусок сладкого пирога.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my-ussr.ru/diafilmy/avtorskie-skazki/pro-tigrenka-binki-u-kotorogo-propali-poloski/35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l="3516" t="3125" b="15624"/>
          <a:stretch>
            <a:fillRect/>
          </a:stretch>
        </p:blipFill>
        <p:spPr bwMode="auto">
          <a:xfrm>
            <a:off x="2143108" y="0"/>
            <a:ext cx="588168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7620" y="3214686"/>
            <a:ext cx="5072098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-Ну  кто  бы  мог подумать! Наверное, это  сахарная пудра  и  мука  засыпали твои  полоски,  когда  я готовила  сладкий  пирог.</a:t>
            </a:r>
          </a:p>
        </p:txBody>
      </p:sp>
      <p:pic>
        <p:nvPicPr>
          <p:cNvPr id="41986" name="Picture 2" descr="http://www.my-ussr.ru/diafilmy/avtorskie-skazki/pro-tigrenka-binki-u-kotorogo-propali-poloski/6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t="1563" r="54296" b="17187"/>
          <a:stretch>
            <a:fillRect/>
          </a:stretch>
        </p:blipFill>
        <p:spPr bwMode="auto">
          <a:xfrm>
            <a:off x="1071538" y="2071678"/>
            <a:ext cx="2500330" cy="4572032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857356" y="214290"/>
            <a:ext cx="6715172" cy="1785950"/>
            <a:chOff x="1000100" y="428604"/>
            <a:chExt cx="6715172" cy="1785950"/>
          </a:xfrm>
        </p:grpSpPr>
        <p:sp>
          <p:nvSpPr>
            <p:cNvPr id="8" name="TextBox 7"/>
            <p:cNvSpPr txBox="1"/>
            <p:nvPr/>
          </p:nvSpPr>
          <p:spPr>
            <a:xfrm>
              <a:off x="2786051" y="428604"/>
              <a:ext cx="4929221" cy="17543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Как объяснила Тигрица, почему  у  </a:t>
              </a:r>
              <a:r>
                <a:rPr lang="ru-RU" sz="3600" dirty="0" err="1" smtClean="0">
                  <a:latin typeface="Times New Roman" pitchFamily="18" charset="0"/>
                  <a:cs typeface="Times New Roman" pitchFamily="18" charset="0"/>
                </a:rPr>
                <a:t>Бинки</a:t>
              </a:r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  исчезли  полоски?  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 descr="http://www.reiki-life.ru/images/stories/vopros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100" y="428604"/>
              <a:ext cx="1785950" cy="17859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gromania.ru/uploads/posts/2011-09/1315066121_bin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7"/>
            <a:ext cx="5238750" cy="4357693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857356" y="214290"/>
            <a:ext cx="6858048" cy="2143116"/>
          </a:xfrm>
          <a:prstGeom prst="cloudCallout">
            <a:avLst>
              <a:gd name="adj1" fmla="val -12527"/>
              <a:gd name="adj2" fmla="val 10097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Ура!    Я    настоящий полосатый  тигр!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286124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</a:t>
            </a:r>
            <a:r>
              <a:rPr lang="en-US" sz="2800" dirty="0" smtClean="0"/>
              <a:t>://my-ussr.ru/diafilmy/avtorskie-skazki/pro-tigrenka-binki-u-kotorogo-propali-poloski/21-pro-tigrenka-binki-u-kotorogo-propali-poloski.jpg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1285860"/>
            <a:ext cx="5104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Кадры  из  диафильма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3116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Д. </a:t>
            </a:r>
            <a:r>
              <a:rPr lang="ru-RU" sz="2800" b="1" dirty="0" err="1" smtClean="0">
                <a:solidFill>
                  <a:srgbClr val="002060"/>
                </a:solidFill>
              </a:rPr>
              <a:t>Биссет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«</a:t>
            </a:r>
            <a:r>
              <a:rPr lang="ru-RU" sz="2800" b="1" dirty="0" smtClean="0">
                <a:solidFill>
                  <a:srgbClr val="002060"/>
                </a:solidFill>
              </a:rPr>
              <a:t>Про </a:t>
            </a:r>
            <a:r>
              <a:rPr lang="ru-RU" sz="2800" b="1" dirty="0" smtClean="0">
                <a:solidFill>
                  <a:srgbClr val="002060"/>
                </a:solidFill>
              </a:rPr>
              <a:t>  тигрёнка   </a:t>
            </a:r>
            <a:r>
              <a:rPr lang="ru-RU" sz="2800" b="1" dirty="0" err="1" smtClean="0">
                <a:solidFill>
                  <a:srgbClr val="002060"/>
                </a:solidFill>
              </a:rPr>
              <a:t>Бинки</a:t>
            </a:r>
            <a:r>
              <a:rPr lang="ru-RU" sz="2800" b="1" dirty="0" smtClean="0">
                <a:solidFill>
                  <a:srgbClr val="002060"/>
                </a:solidFill>
              </a:rPr>
              <a:t>,   </a:t>
            </a:r>
            <a:r>
              <a:rPr lang="ru-RU" sz="2800" b="1" dirty="0" smtClean="0">
                <a:solidFill>
                  <a:srgbClr val="002060"/>
                </a:solidFill>
              </a:rPr>
              <a:t>у </a:t>
            </a:r>
            <a:r>
              <a:rPr lang="ru-RU" sz="2800" b="1" dirty="0" smtClean="0">
                <a:solidFill>
                  <a:srgbClr val="002060"/>
                </a:solidFill>
              </a:rPr>
              <a:t>которого    исчезли   </a:t>
            </a:r>
            <a:r>
              <a:rPr lang="ru-RU" sz="2800" b="1" dirty="0" smtClean="0">
                <a:solidFill>
                  <a:srgbClr val="002060"/>
                </a:solidFill>
              </a:rPr>
              <a:t>полоски»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4500594" cy="1470025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Дональд   </a:t>
            </a:r>
            <a:r>
              <a:rPr lang="ru-RU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Биссет</a:t>
            </a:r>
            <a:r>
              <a:rPr lang="ru-RU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5715040" cy="211456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  тигрёнка 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Бинки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714752"/>
            <a:ext cx="849155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  которого </a:t>
            </a: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исчезли  </a:t>
            </a: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полоски.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http://oz.by/data/img_big/10236715.gif"/>
          <p:cNvPicPr>
            <a:picLocks noChangeAspect="1" noChangeArrowheads="1"/>
          </p:cNvPicPr>
          <p:nvPr/>
        </p:nvPicPr>
        <p:blipFill>
          <a:blip r:embed="rId2"/>
          <a:srcRect t="3333" b="18334"/>
          <a:stretch>
            <a:fillRect/>
          </a:stretch>
        </p:blipFill>
        <p:spPr bwMode="auto">
          <a:xfrm>
            <a:off x="6072198" y="214290"/>
            <a:ext cx="271464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esksoft.ru/images/diafilms/133/06.JPG"/>
          <p:cNvPicPr>
            <a:picLocks noChangeAspect="1" noChangeArrowheads="1"/>
          </p:cNvPicPr>
          <p:nvPr/>
        </p:nvPicPr>
        <p:blipFill>
          <a:blip r:embed="rId3"/>
          <a:srcRect b="12213"/>
          <a:stretch>
            <a:fillRect/>
          </a:stretch>
        </p:blipFill>
        <p:spPr bwMode="auto">
          <a:xfrm>
            <a:off x="1857356" y="285728"/>
            <a:ext cx="6473273" cy="41434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4500570"/>
            <a:ext cx="7786742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 Тигрица-мама  задумала испечь  сладкий  пирог. Она  так  усердно раскатывала  тесто, что  мука  и  сахарная пудра  летали  по всей  кухне.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071942"/>
            <a:ext cx="8001024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раз в это время родился тигрёнок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Тигрица-мама  поглядела  на  него и удивилась: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Где  же твои полоски? Ну ничего, мы всё равно будем любить тебя, и без полосок.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my-ussr.ru/diafilmy/avtorskie-skazki/pro-tigrenka-binki-u-kotorogo-propali-poloski/7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t="4687" b="14062"/>
          <a:stretch>
            <a:fillRect/>
          </a:stretch>
        </p:blipFill>
        <p:spPr bwMode="auto">
          <a:xfrm>
            <a:off x="1928794" y="214290"/>
            <a:ext cx="60960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071942"/>
            <a:ext cx="778674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Но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знал, что  тиграм  полагается  быть  полосатыми.  И он  не  теряя  времени побежал  искать  себе  полоски.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6" name="Picture 6" descr="http://www.my-ussr.ru/diafilmy/avtorskie-skazki/pro-tigrenka-binki-u-kotorogo-propali-poloski/9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l="12891" t="6250" r="8593" b="12499"/>
          <a:stretch>
            <a:fillRect/>
          </a:stretch>
        </p:blipFill>
        <p:spPr bwMode="auto">
          <a:xfrm>
            <a:off x="1071538" y="357166"/>
            <a:ext cx="3714776" cy="3429024"/>
          </a:xfrm>
          <a:prstGeom prst="rect">
            <a:avLst/>
          </a:prstGeom>
          <a:noFill/>
        </p:spPr>
      </p:pic>
      <p:pic>
        <p:nvPicPr>
          <p:cNvPr id="40968" name="Picture 8" descr="http://diafilmy.su/uploads/posts/2011-03/1301000183_13.jpg"/>
          <p:cNvPicPr>
            <a:picLocks noChangeAspect="1" noChangeArrowheads="1"/>
          </p:cNvPicPr>
          <p:nvPr/>
        </p:nvPicPr>
        <p:blipFill>
          <a:blip r:embed="rId4"/>
          <a:srcRect l="1027" t="9385" r="40411" b="20229"/>
          <a:stretch>
            <a:fillRect/>
          </a:stretch>
        </p:blipFill>
        <p:spPr bwMode="auto">
          <a:xfrm>
            <a:off x="4857752" y="357166"/>
            <a:ext cx="407196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www.my-ussr.ru/diafilmy/avtorskie-skazki/pro-tigrenka-binki-u-kotorogo-propali-poloski/20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l="9375" t="1563" b="21874"/>
          <a:stretch>
            <a:fillRect/>
          </a:stretch>
        </p:blipFill>
        <p:spPr bwMode="auto">
          <a:xfrm flipH="1">
            <a:off x="1214414" y="3143248"/>
            <a:ext cx="4929222" cy="3500462"/>
          </a:xfrm>
          <a:prstGeom prst="rect">
            <a:avLst/>
          </a:prstGeom>
          <a:noFill/>
        </p:spPr>
      </p:pic>
      <p:pic>
        <p:nvPicPr>
          <p:cNvPr id="41988" name="Picture 4" descr="http://desksoft.ru/images/diafilms/133/13.JPG"/>
          <p:cNvPicPr>
            <a:picLocks noChangeAspect="1" noChangeArrowheads="1"/>
          </p:cNvPicPr>
          <p:nvPr/>
        </p:nvPicPr>
        <p:blipFill>
          <a:blip r:embed="rId4"/>
          <a:srcRect l="15306" r="9554" b="17335"/>
          <a:stretch>
            <a:fillRect/>
          </a:stretch>
        </p:blipFill>
        <p:spPr bwMode="auto">
          <a:xfrm>
            <a:off x="4143372" y="214290"/>
            <a:ext cx="4786346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71480"/>
            <a:ext cx="1857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Кого   тигрёнок  встретил  первым? 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1992" name="Picture 8" descr="http://www.reiki-life.ru/images/stories/vopro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14290"/>
            <a:ext cx="271464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071942"/>
            <a:ext cx="778674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Дай  мне, пожалуйста, одну  полоску! — попросил  у  него  </a:t>
            </a:r>
            <a:r>
              <a:rPr lang="ru-RU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Стоять  смирно,  когда  обращаешься  к военному! — прикрикнул  на  тигрёнка сержант. — Нет  у  меня  лишних  полосок.</a:t>
            </a:r>
          </a:p>
        </p:txBody>
      </p:sp>
      <p:pic>
        <p:nvPicPr>
          <p:cNvPr id="41988" name="Picture 4" descr="http://desksoft.ru/images/diafilms/133/13.JPG"/>
          <p:cNvPicPr>
            <a:picLocks noChangeAspect="1" noChangeArrowheads="1"/>
          </p:cNvPicPr>
          <p:nvPr/>
        </p:nvPicPr>
        <p:blipFill>
          <a:blip r:embed="rId3"/>
          <a:srcRect l="18089" r="8163" b="16000"/>
          <a:stretch>
            <a:fillRect/>
          </a:stretch>
        </p:blipFill>
        <p:spPr bwMode="auto">
          <a:xfrm>
            <a:off x="1142976" y="142852"/>
            <a:ext cx="3786214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00042"/>
            <a:ext cx="365286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 ему повстречался сержант. На рукаве у  сержанта  было целых три полоски.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857760"/>
            <a:ext cx="70723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побежал  дальше  и  увидел чугунную  ограду.  Какой-то  человек красил  её.                               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0" name="Picture 6" descr="http://www.my-ussr.ru/diafilmy/avtorskie-skazki/pro-tigrenka-binki-u-kotorogo-propali-poloski/20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t="3125" b="14062"/>
          <a:stretch>
            <a:fillRect/>
          </a:stretch>
        </p:blipFill>
        <p:spPr bwMode="auto">
          <a:xfrm>
            <a:off x="2143108" y="642918"/>
            <a:ext cx="60960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my-ussr.ru/diafilmy/avtorskie-skazki/pro-tigrenka-binki-u-kotorogo-propali-poloski/21-pro-tigrenka-binki-u-kotorogo-propali-poloski.jpg"/>
          <p:cNvPicPr>
            <a:picLocks noChangeAspect="1" noChangeArrowheads="1"/>
          </p:cNvPicPr>
          <p:nvPr/>
        </p:nvPicPr>
        <p:blipFill>
          <a:blip r:embed="rId3"/>
          <a:srcRect l="9375" t="8333" r="18750" b="16667"/>
          <a:stretch>
            <a:fillRect/>
          </a:stretch>
        </p:blipFill>
        <p:spPr bwMode="auto">
          <a:xfrm>
            <a:off x="1000100" y="4857736"/>
            <a:ext cx="2643206" cy="2000264"/>
          </a:xfrm>
          <a:prstGeom prst="rect">
            <a:avLst/>
          </a:prstGeom>
          <a:noFill/>
        </p:spPr>
      </p:pic>
      <p:pic>
        <p:nvPicPr>
          <p:cNvPr id="6" name="Picture 4" descr="http://diafilmy.su/uploads/posts/2011-03/1301000199_27.jpg"/>
          <p:cNvPicPr>
            <a:picLocks noChangeAspect="1" noChangeArrowheads="1"/>
          </p:cNvPicPr>
          <p:nvPr/>
        </p:nvPicPr>
        <p:blipFill>
          <a:blip r:embed="rId4"/>
          <a:srcRect l="16000" b="22596"/>
          <a:stretch>
            <a:fillRect/>
          </a:stretch>
        </p:blipFill>
        <p:spPr bwMode="auto">
          <a:xfrm>
            <a:off x="6357950" y="2643182"/>
            <a:ext cx="2643206" cy="2000264"/>
          </a:xfrm>
          <a:prstGeom prst="rect">
            <a:avLst/>
          </a:prstGeom>
          <a:noFill/>
        </p:spPr>
      </p:pic>
      <p:pic>
        <p:nvPicPr>
          <p:cNvPr id="7" name="Picture 6" descr="http://diafilmy.su/uploads/posts/2011-03/1301000185_28.jpg"/>
          <p:cNvPicPr>
            <a:picLocks noChangeAspect="1" noChangeArrowheads="1"/>
          </p:cNvPicPr>
          <p:nvPr/>
        </p:nvPicPr>
        <p:blipFill>
          <a:blip r:embed="rId5"/>
          <a:srcRect l="19636" b="21386"/>
          <a:stretch>
            <a:fillRect/>
          </a:stretch>
        </p:blipFill>
        <p:spPr bwMode="auto">
          <a:xfrm>
            <a:off x="6500794" y="4857736"/>
            <a:ext cx="2643206" cy="2000264"/>
          </a:xfrm>
          <a:prstGeom prst="rect">
            <a:avLst/>
          </a:prstGeom>
          <a:noFill/>
        </p:spPr>
      </p:pic>
      <p:pic>
        <p:nvPicPr>
          <p:cNvPr id="9" name="Picture 6" descr="http://www.my-ussr.ru/diafilmy/avtorskie-skazki/pro-tigrenka-binki-u-kotorogo-propali-poloski/20-pro-tigrenka-binki-u-kotorogo-propali-poloski.jpg"/>
          <p:cNvPicPr>
            <a:picLocks noChangeAspect="1" noChangeArrowheads="1"/>
          </p:cNvPicPr>
          <p:nvPr/>
        </p:nvPicPr>
        <p:blipFill>
          <a:blip r:embed="rId6"/>
          <a:srcRect t="28125" r="54296" b="23437"/>
          <a:stretch>
            <a:fillRect/>
          </a:stretch>
        </p:blipFill>
        <p:spPr bwMode="auto">
          <a:xfrm>
            <a:off x="3357554" y="2786058"/>
            <a:ext cx="2643206" cy="2000264"/>
          </a:xfrm>
          <a:prstGeom prst="rect">
            <a:avLst/>
          </a:prstGeom>
          <a:noFill/>
        </p:spPr>
      </p:pic>
      <p:pic>
        <p:nvPicPr>
          <p:cNvPr id="4" name="Picture 16" descr="http://diafilmy.su/uploads/posts/2011-03/1301000200_25.jpg"/>
          <p:cNvPicPr>
            <a:picLocks noChangeAspect="1" noChangeArrowheads="1"/>
          </p:cNvPicPr>
          <p:nvPr/>
        </p:nvPicPr>
        <p:blipFill>
          <a:blip r:embed="rId7"/>
          <a:srcRect b="20690"/>
          <a:stretch>
            <a:fillRect/>
          </a:stretch>
        </p:blipFill>
        <p:spPr bwMode="auto">
          <a:xfrm>
            <a:off x="3857620" y="4857736"/>
            <a:ext cx="2643206" cy="2000264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142976" y="357166"/>
            <a:ext cx="7770281" cy="1785950"/>
            <a:chOff x="1000100" y="428604"/>
            <a:chExt cx="7770281" cy="1785950"/>
          </a:xfrm>
        </p:grpSpPr>
        <p:sp>
          <p:nvSpPr>
            <p:cNvPr id="12" name="TextBox 11"/>
            <p:cNvSpPr txBox="1"/>
            <p:nvPr/>
          </p:nvSpPr>
          <p:spPr>
            <a:xfrm>
              <a:off x="2786050" y="428604"/>
              <a:ext cx="5984331" cy="17543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Поставь   картинки </a:t>
              </a:r>
            </a:p>
            <a:p>
              <a:r>
                <a:rPr lang="ru-RU" sz="5400" dirty="0" smtClean="0"/>
                <a:t> по   порядку.</a:t>
              </a:r>
              <a:endParaRPr lang="ru-RU" sz="5400" dirty="0"/>
            </a:p>
          </p:txBody>
        </p:sp>
        <p:pic>
          <p:nvPicPr>
            <p:cNvPr id="13" name="Picture 8" descr="http://www.reiki-life.ru/images/stories/vopros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0100" y="428604"/>
              <a:ext cx="1785950" cy="17859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5573 -0.3775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30139 -0.6796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28802 -0.679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01042 L -0.45782 -0.031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11128 -0.3541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Другая 9">
      <a:dk1>
        <a:srgbClr val="0C9B74"/>
      </a:dk1>
      <a:lt1>
        <a:srgbClr val="9EF7DF"/>
      </a:lt1>
      <a:dk2>
        <a:srgbClr val="0B9B74"/>
      </a:dk2>
      <a:lt2>
        <a:srgbClr val="12E9AF"/>
      </a:lt2>
      <a:accent1>
        <a:srgbClr val="5FF2CA"/>
      </a:accent1>
      <a:accent2>
        <a:srgbClr val="009DD9"/>
      </a:accent2>
      <a:accent3>
        <a:srgbClr val="0BD0D9"/>
      </a:accent3>
      <a:accent4>
        <a:srgbClr val="10CF9B"/>
      </a:accent4>
      <a:accent5>
        <a:srgbClr val="54A838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491</Words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Трек</vt:lpstr>
      <vt:lpstr>Солнцестояние</vt:lpstr>
      <vt:lpstr>Слайд 1</vt:lpstr>
      <vt:lpstr>Дональд   Биссет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Д. Биссет </dc:title>
  <cp:lastModifiedBy>sysadmin</cp:lastModifiedBy>
  <cp:revision>39</cp:revision>
  <dcterms:modified xsi:type="dcterms:W3CDTF">2016-01-21T12:56:10Z</dcterms:modified>
</cp:coreProperties>
</file>