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B94528-A8AE-4C1B-A7AE-958EBD66E6E2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EEFA027-12B2-499B-8753-08F256F60CDC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12E71902-72B8-40BB-BE21-542A8DF6EC1C}" type="parTrans" cxnId="{AB2EB40F-6BC8-42E9-BD21-EDFDD422982B}">
      <dgm:prSet/>
      <dgm:spPr/>
      <dgm:t>
        <a:bodyPr/>
        <a:lstStyle/>
        <a:p>
          <a:endParaRPr lang="ru-RU"/>
        </a:p>
      </dgm:t>
    </dgm:pt>
    <dgm:pt modelId="{567BA15E-E19D-4063-82B7-4EB760FA8642}" type="sibTrans" cxnId="{AB2EB40F-6BC8-42E9-BD21-EDFDD422982B}">
      <dgm:prSet/>
      <dgm:spPr/>
      <dgm:t>
        <a:bodyPr/>
        <a:lstStyle/>
        <a:p>
          <a:endParaRPr lang="ru-RU"/>
        </a:p>
      </dgm:t>
    </dgm:pt>
    <dgm:pt modelId="{A97CE058-3252-4D55-81EF-8910607DB00E}">
      <dgm:prSet phldrT="[Текст]"/>
      <dgm:spPr/>
      <dgm:t>
        <a:bodyPr/>
        <a:lstStyle/>
        <a:p>
          <a:r>
            <a:rPr lang="ru-RU" dirty="0" smtClean="0"/>
            <a:t>составляем список того, что не устраивает в работе детского сада по познавательно-речевому развитию детей</a:t>
          </a:r>
          <a:endParaRPr lang="ru-RU" dirty="0"/>
        </a:p>
      </dgm:t>
    </dgm:pt>
    <dgm:pt modelId="{EA645D6A-4E32-4B30-922C-36647F65F770}" type="parTrans" cxnId="{9F42232A-68A3-4ECD-B243-62BF7B822272}">
      <dgm:prSet/>
      <dgm:spPr/>
      <dgm:t>
        <a:bodyPr/>
        <a:lstStyle/>
        <a:p>
          <a:endParaRPr lang="ru-RU"/>
        </a:p>
      </dgm:t>
    </dgm:pt>
    <dgm:pt modelId="{4194A986-60A0-4B02-B7FF-D904552A3FD5}" type="sibTrans" cxnId="{9F42232A-68A3-4ECD-B243-62BF7B822272}">
      <dgm:prSet/>
      <dgm:spPr/>
      <dgm:t>
        <a:bodyPr/>
        <a:lstStyle/>
        <a:p>
          <a:endParaRPr lang="ru-RU"/>
        </a:p>
      </dgm:t>
    </dgm:pt>
    <dgm:pt modelId="{3D7E5589-3B30-4592-82F8-7080B4DE4F6B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0005D517-6EEA-4E04-9E52-11396BAA5A75}" type="parTrans" cxnId="{B9162873-6676-4896-914F-F7FFA099CD4F}">
      <dgm:prSet/>
      <dgm:spPr/>
      <dgm:t>
        <a:bodyPr/>
        <a:lstStyle/>
        <a:p>
          <a:endParaRPr lang="ru-RU"/>
        </a:p>
      </dgm:t>
    </dgm:pt>
    <dgm:pt modelId="{76A98A3F-E2B7-431E-9C04-FD10A21B3BB7}" type="sibTrans" cxnId="{B9162873-6676-4896-914F-F7FFA099CD4F}">
      <dgm:prSet/>
      <dgm:spPr/>
      <dgm:t>
        <a:bodyPr/>
        <a:lstStyle/>
        <a:p>
          <a:endParaRPr lang="ru-RU"/>
        </a:p>
      </dgm:t>
    </dgm:pt>
    <dgm:pt modelId="{3A33E7AA-3692-403F-A085-1A9F9050269B}">
      <dgm:prSet phldrT="[Текст]"/>
      <dgm:spPr/>
      <dgm:t>
        <a:bodyPr/>
        <a:lstStyle/>
        <a:p>
          <a:r>
            <a:rPr lang="ru-RU" dirty="0" smtClean="0"/>
            <a:t>озвучиваем выдвинутые ими проблемы</a:t>
          </a:r>
          <a:endParaRPr lang="ru-RU" dirty="0"/>
        </a:p>
      </dgm:t>
    </dgm:pt>
    <dgm:pt modelId="{7B786067-8E4E-4C94-B0CB-1A28064170EB}" type="parTrans" cxnId="{2974F601-F4C4-4AEF-A056-1780B3FAB651}">
      <dgm:prSet/>
      <dgm:spPr/>
      <dgm:t>
        <a:bodyPr/>
        <a:lstStyle/>
        <a:p>
          <a:endParaRPr lang="ru-RU"/>
        </a:p>
      </dgm:t>
    </dgm:pt>
    <dgm:pt modelId="{0458B1C8-6F5A-440D-85B5-A80F47F6F0DA}" type="sibTrans" cxnId="{2974F601-F4C4-4AEF-A056-1780B3FAB651}">
      <dgm:prSet/>
      <dgm:spPr/>
      <dgm:t>
        <a:bodyPr/>
        <a:lstStyle/>
        <a:p>
          <a:endParaRPr lang="ru-RU"/>
        </a:p>
      </dgm:t>
    </dgm:pt>
    <dgm:pt modelId="{C763DFDA-10D1-4A2F-A943-5426E7A3AD0D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0CBD6DD5-2C62-414B-A334-4DD15F9B7604}" type="parTrans" cxnId="{FBF4BECC-513C-49C3-9150-395CDA945785}">
      <dgm:prSet/>
      <dgm:spPr/>
      <dgm:t>
        <a:bodyPr/>
        <a:lstStyle/>
        <a:p>
          <a:endParaRPr lang="ru-RU"/>
        </a:p>
      </dgm:t>
    </dgm:pt>
    <dgm:pt modelId="{1BF427EF-37B2-4A62-9376-5245FAD56570}" type="sibTrans" cxnId="{FBF4BECC-513C-49C3-9150-395CDA945785}">
      <dgm:prSet/>
      <dgm:spPr/>
      <dgm:t>
        <a:bodyPr/>
        <a:lstStyle/>
        <a:p>
          <a:endParaRPr lang="ru-RU"/>
        </a:p>
      </dgm:t>
    </dgm:pt>
    <dgm:pt modelId="{3F1999F1-83C5-4C15-8E91-1ECDFE900C54}">
      <dgm:prSet phldrT="[Текст]"/>
      <dgm:spPr/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73B977DE-A885-4BF5-AB4F-8300F11D3A36}" type="parTrans" cxnId="{346191F0-3DED-4F7C-BBC6-6C2C3BF781F9}">
      <dgm:prSet/>
      <dgm:spPr/>
      <dgm:t>
        <a:bodyPr/>
        <a:lstStyle/>
        <a:p>
          <a:endParaRPr lang="ru-RU"/>
        </a:p>
      </dgm:t>
    </dgm:pt>
    <dgm:pt modelId="{2C103C04-42F6-488A-BB92-B93E452D3560}" type="sibTrans" cxnId="{346191F0-3DED-4F7C-BBC6-6C2C3BF781F9}">
      <dgm:prSet/>
      <dgm:spPr/>
      <dgm:t>
        <a:bodyPr/>
        <a:lstStyle/>
        <a:p>
          <a:endParaRPr lang="ru-RU"/>
        </a:p>
      </dgm:t>
    </dgm:pt>
    <dgm:pt modelId="{BD1D2FD5-AFD2-4B6D-A411-E826EE1094F6}">
      <dgm:prSet phldrT="[Текст]"/>
      <dgm:spPr/>
      <dgm:t>
        <a:bodyPr/>
        <a:lstStyle/>
        <a:p>
          <a:r>
            <a:rPr lang="ru-RU" dirty="0" smtClean="0"/>
            <a:t>описываем пути совершенствования системы работы </a:t>
          </a:r>
          <a:endParaRPr lang="ru-RU" dirty="0"/>
        </a:p>
      </dgm:t>
    </dgm:pt>
    <dgm:pt modelId="{FF287BFF-E07B-4AA9-B896-86BA1976A686}" type="parTrans" cxnId="{A32A5E35-CC32-4F50-A354-FC8B31BBD390}">
      <dgm:prSet/>
      <dgm:spPr/>
      <dgm:t>
        <a:bodyPr/>
        <a:lstStyle/>
        <a:p>
          <a:endParaRPr lang="ru-RU"/>
        </a:p>
      </dgm:t>
    </dgm:pt>
    <dgm:pt modelId="{9DBAE181-A284-4F98-9C3B-FEC1EB399748}" type="sibTrans" cxnId="{A32A5E35-CC32-4F50-A354-FC8B31BBD390}">
      <dgm:prSet/>
      <dgm:spPr/>
      <dgm:t>
        <a:bodyPr/>
        <a:lstStyle/>
        <a:p>
          <a:endParaRPr lang="ru-RU"/>
        </a:p>
      </dgm:t>
    </dgm:pt>
    <dgm:pt modelId="{0166DB36-E9D3-4E40-B69A-690E9AB1DA11}">
      <dgm:prSet phldrT="[Текст]"/>
      <dgm:spPr/>
      <dgm:t>
        <a:bodyPr/>
        <a:lstStyle/>
        <a:p>
          <a:r>
            <a:rPr lang="ru-RU" dirty="0" smtClean="0"/>
            <a:t>5</a:t>
          </a:r>
          <a:endParaRPr lang="ru-RU" dirty="0"/>
        </a:p>
      </dgm:t>
    </dgm:pt>
    <dgm:pt modelId="{526E6E38-3AB1-43F1-9FCE-44E7A1787B07}" type="parTrans" cxnId="{DD56C843-203F-432B-AE82-5368FF8ACD76}">
      <dgm:prSet/>
      <dgm:spPr/>
      <dgm:t>
        <a:bodyPr/>
        <a:lstStyle/>
        <a:p>
          <a:endParaRPr lang="ru-RU"/>
        </a:p>
      </dgm:t>
    </dgm:pt>
    <dgm:pt modelId="{C99AE573-6DCF-4810-98EC-9C1761B920A9}" type="sibTrans" cxnId="{DD56C843-203F-432B-AE82-5368FF8ACD76}">
      <dgm:prSet/>
      <dgm:spPr/>
      <dgm:t>
        <a:bodyPr/>
        <a:lstStyle/>
        <a:p>
          <a:endParaRPr lang="ru-RU"/>
        </a:p>
      </dgm:t>
    </dgm:pt>
    <dgm:pt modelId="{B827819A-63E6-48AA-98B6-D042E59C262B}">
      <dgm:prSet/>
      <dgm:spPr/>
      <dgm:t>
        <a:bodyPr/>
        <a:lstStyle/>
        <a:p>
          <a:r>
            <a:rPr lang="ru-RU" dirty="0" smtClean="0"/>
            <a:t>Выбираем общие проблемы</a:t>
          </a:r>
          <a:endParaRPr lang="ru-RU" dirty="0"/>
        </a:p>
      </dgm:t>
    </dgm:pt>
    <dgm:pt modelId="{BA2679A7-4948-41F9-B2D2-5584069D487C}" type="parTrans" cxnId="{3CC8BC73-8D6B-4988-9021-E10C8D7CCC8C}">
      <dgm:prSet/>
      <dgm:spPr/>
    </dgm:pt>
    <dgm:pt modelId="{29F16850-55EE-4B26-9DCA-72C921599117}" type="sibTrans" cxnId="{3CC8BC73-8D6B-4988-9021-E10C8D7CCC8C}">
      <dgm:prSet/>
      <dgm:spPr/>
    </dgm:pt>
    <dgm:pt modelId="{EC697A6C-705B-426A-96D6-B3FB6033FE9F}">
      <dgm:prSet/>
      <dgm:spPr/>
      <dgm:t>
        <a:bodyPr/>
        <a:lstStyle/>
        <a:p>
          <a:r>
            <a:rPr lang="ru-RU" dirty="0" smtClean="0"/>
            <a:t>Пути совершенствования озвучиваем, принимаем путем обсуждения</a:t>
          </a:r>
          <a:endParaRPr lang="ru-RU" dirty="0"/>
        </a:p>
      </dgm:t>
    </dgm:pt>
    <dgm:pt modelId="{153741B6-2546-420F-9889-57D38338F0C2}" type="parTrans" cxnId="{CCF81A28-B609-4FBC-801F-1597FAF55E2C}">
      <dgm:prSet/>
      <dgm:spPr/>
    </dgm:pt>
    <dgm:pt modelId="{FC4F5E69-8DF0-4FEB-8233-D5593954DCC4}" type="sibTrans" cxnId="{CCF81A28-B609-4FBC-801F-1597FAF55E2C}">
      <dgm:prSet/>
      <dgm:spPr/>
    </dgm:pt>
    <dgm:pt modelId="{B371BDEA-0AE4-46A7-B300-DF674A16303A}" type="pres">
      <dgm:prSet presAssocID="{04B94528-A8AE-4C1B-A7AE-958EBD66E6E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4453D65-3934-44EB-B898-4049E9203559}" type="pres">
      <dgm:prSet presAssocID="{5EEFA027-12B2-499B-8753-08F256F60CDC}" presName="composite" presStyleCnt="0"/>
      <dgm:spPr/>
    </dgm:pt>
    <dgm:pt modelId="{D35E02ED-AF03-4D4C-82F3-CCACC9C51891}" type="pres">
      <dgm:prSet presAssocID="{5EEFA027-12B2-499B-8753-08F256F60CDC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41C383-FB57-49D1-906F-49EA77DF816B}" type="pres">
      <dgm:prSet presAssocID="{5EEFA027-12B2-499B-8753-08F256F60CDC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5E52C9-2C41-4142-85AA-7447B07AC400}" type="pres">
      <dgm:prSet presAssocID="{567BA15E-E19D-4063-82B7-4EB760FA8642}" presName="sp" presStyleCnt="0"/>
      <dgm:spPr/>
    </dgm:pt>
    <dgm:pt modelId="{E1A0BF0B-3BAC-47DC-94D2-88F6C99D01A7}" type="pres">
      <dgm:prSet presAssocID="{3D7E5589-3B30-4592-82F8-7080B4DE4F6B}" presName="composite" presStyleCnt="0"/>
      <dgm:spPr/>
    </dgm:pt>
    <dgm:pt modelId="{682DA23B-ED36-46E0-B27E-85989CD7B50D}" type="pres">
      <dgm:prSet presAssocID="{3D7E5589-3B30-4592-82F8-7080B4DE4F6B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7B62B3-BCCD-49AF-8BFB-664F37DFDBC1}" type="pres">
      <dgm:prSet presAssocID="{3D7E5589-3B30-4592-82F8-7080B4DE4F6B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D549E5-3908-449F-80C1-C99041B90FF6}" type="pres">
      <dgm:prSet presAssocID="{76A98A3F-E2B7-431E-9C04-FD10A21B3BB7}" presName="sp" presStyleCnt="0"/>
      <dgm:spPr/>
    </dgm:pt>
    <dgm:pt modelId="{343466F0-B401-4EBD-A456-C723E7E620A7}" type="pres">
      <dgm:prSet presAssocID="{C763DFDA-10D1-4A2F-A943-5426E7A3AD0D}" presName="composite" presStyleCnt="0"/>
      <dgm:spPr/>
    </dgm:pt>
    <dgm:pt modelId="{48E7B21B-7978-490D-80CB-B353DC46CA00}" type="pres">
      <dgm:prSet presAssocID="{C763DFDA-10D1-4A2F-A943-5426E7A3AD0D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BA1A9C-F262-4B9D-BE14-BE559EA1A39E}" type="pres">
      <dgm:prSet presAssocID="{C763DFDA-10D1-4A2F-A943-5426E7A3AD0D}" presName="descendantText" presStyleLbl="alignAcc1" presStyleIdx="2" presStyleCnt="5" custLinFactNeighborX="-532" custLinFactNeighborY="-4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508503-9B6D-4ED0-8D73-BD35A5FB3F73}" type="pres">
      <dgm:prSet presAssocID="{1BF427EF-37B2-4A62-9376-5245FAD56570}" presName="sp" presStyleCnt="0"/>
      <dgm:spPr/>
    </dgm:pt>
    <dgm:pt modelId="{D0A2B8A6-4AC6-4FEE-A742-9A8012ACAEE5}" type="pres">
      <dgm:prSet presAssocID="{3F1999F1-83C5-4C15-8E91-1ECDFE900C54}" presName="composite" presStyleCnt="0"/>
      <dgm:spPr/>
    </dgm:pt>
    <dgm:pt modelId="{99BB4D0A-9180-4CD1-98B0-27D38CBFDD20}" type="pres">
      <dgm:prSet presAssocID="{3F1999F1-83C5-4C15-8E91-1ECDFE900C54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65C60F-8588-44AE-B466-B81DE2FDA154}" type="pres">
      <dgm:prSet presAssocID="{3F1999F1-83C5-4C15-8E91-1ECDFE900C54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D84AB6-49A4-471E-AE8E-6DBDE11233E2}" type="pres">
      <dgm:prSet presAssocID="{2C103C04-42F6-488A-BB92-B93E452D3560}" presName="sp" presStyleCnt="0"/>
      <dgm:spPr/>
    </dgm:pt>
    <dgm:pt modelId="{E4D93176-7973-47C8-BEC5-7FA7298F2CC3}" type="pres">
      <dgm:prSet presAssocID="{0166DB36-E9D3-4E40-B69A-690E9AB1DA11}" presName="composite" presStyleCnt="0"/>
      <dgm:spPr/>
    </dgm:pt>
    <dgm:pt modelId="{1B523D96-4B27-4FEB-8244-FD9E2C929ACE}" type="pres">
      <dgm:prSet presAssocID="{0166DB36-E9D3-4E40-B69A-690E9AB1DA11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37FD13-E0D7-4A64-A42D-4F2715F962A1}" type="pres">
      <dgm:prSet presAssocID="{0166DB36-E9D3-4E40-B69A-690E9AB1DA11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BF4BECC-513C-49C3-9150-395CDA945785}" srcId="{04B94528-A8AE-4C1B-A7AE-958EBD66E6E2}" destId="{C763DFDA-10D1-4A2F-A943-5426E7A3AD0D}" srcOrd="2" destOrd="0" parTransId="{0CBD6DD5-2C62-414B-A334-4DD15F9B7604}" sibTransId="{1BF427EF-37B2-4A62-9376-5245FAD56570}"/>
    <dgm:cxn modelId="{8D5AB2AA-FF5B-4723-92A5-699F2A0B35EA}" type="presOf" srcId="{EC697A6C-705B-426A-96D6-B3FB6033FE9F}" destId="{F837FD13-E0D7-4A64-A42D-4F2715F962A1}" srcOrd="0" destOrd="0" presId="urn:microsoft.com/office/officeart/2005/8/layout/chevron2"/>
    <dgm:cxn modelId="{3AC2226D-41FF-49AD-9CF7-A9DB3918ED45}" type="presOf" srcId="{0166DB36-E9D3-4E40-B69A-690E9AB1DA11}" destId="{1B523D96-4B27-4FEB-8244-FD9E2C929ACE}" srcOrd="0" destOrd="0" presId="urn:microsoft.com/office/officeart/2005/8/layout/chevron2"/>
    <dgm:cxn modelId="{1575A608-515C-4F6A-9C2B-30B2BA27D716}" type="presOf" srcId="{C763DFDA-10D1-4A2F-A943-5426E7A3AD0D}" destId="{48E7B21B-7978-490D-80CB-B353DC46CA00}" srcOrd="0" destOrd="0" presId="urn:microsoft.com/office/officeart/2005/8/layout/chevron2"/>
    <dgm:cxn modelId="{DD56C843-203F-432B-AE82-5368FF8ACD76}" srcId="{04B94528-A8AE-4C1B-A7AE-958EBD66E6E2}" destId="{0166DB36-E9D3-4E40-B69A-690E9AB1DA11}" srcOrd="4" destOrd="0" parTransId="{526E6E38-3AB1-43F1-9FCE-44E7A1787B07}" sibTransId="{C99AE573-6DCF-4810-98EC-9C1761B920A9}"/>
    <dgm:cxn modelId="{2974F601-F4C4-4AEF-A056-1780B3FAB651}" srcId="{3D7E5589-3B30-4592-82F8-7080B4DE4F6B}" destId="{3A33E7AA-3692-403F-A085-1A9F9050269B}" srcOrd="0" destOrd="0" parTransId="{7B786067-8E4E-4C94-B0CB-1A28064170EB}" sibTransId="{0458B1C8-6F5A-440D-85B5-A80F47F6F0DA}"/>
    <dgm:cxn modelId="{A32A5E35-CC32-4F50-A354-FC8B31BBD390}" srcId="{3F1999F1-83C5-4C15-8E91-1ECDFE900C54}" destId="{BD1D2FD5-AFD2-4B6D-A411-E826EE1094F6}" srcOrd="0" destOrd="0" parTransId="{FF287BFF-E07B-4AA9-B896-86BA1976A686}" sibTransId="{9DBAE181-A284-4F98-9C3B-FEC1EB399748}"/>
    <dgm:cxn modelId="{3CC8BC73-8D6B-4988-9021-E10C8D7CCC8C}" srcId="{C763DFDA-10D1-4A2F-A943-5426E7A3AD0D}" destId="{B827819A-63E6-48AA-98B6-D042E59C262B}" srcOrd="0" destOrd="0" parTransId="{BA2679A7-4948-41F9-B2D2-5584069D487C}" sibTransId="{29F16850-55EE-4B26-9DCA-72C921599117}"/>
    <dgm:cxn modelId="{31984CED-67F7-4322-9488-28F58BD779DD}" type="presOf" srcId="{3F1999F1-83C5-4C15-8E91-1ECDFE900C54}" destId="{99BB4D0A-9180-4CD1-98B0-27D38CBFDD20}" srcOrd="0" destOrd="0" presId="urn:microsoft.com/office/officeart/2005/8/layout/chevron2"/>
    <dgm:cxn modelId="{9F42232A-68A3-4ECD-B243-62BF7B822272}" srcId="{5EEFA027-12B2-499B-8753-08F256F60CDC}" destId="{A97CE058-3252-4D55-81EF-8910607DB00E}" srcOrd="0" destOrd="0" parTransId="{EA645D6A-4E32-4B30-922C-36647F65F770}" sibTransId="{4194A986-60A0-4B02-B7FF-D904552A3FD5}"/>
    <dgm:cxn modelId="{B9162873-6676-4896-914F-F7FFA099CD4F}" srcId="{04B94528-A8AE-4C1B-A7AE-958EBD66E6E2}" destId="{3D7E5589-3B30-4592-82F8-7080B4DE4F6B}" srcOrd="1" destOrd="0" parTransId="{0005D517-6EEA-4E04-9E52-11396BAA5A75}" sibTransId="{76A98A3F-E2B7-431E-9C04-FD10A21B3BB7}"/>
    <dgm:cxn modelId="{2E1D10F2-0378-4207-89B5-C3123369B72E}" type="presOf" srcId="{3D7E5589-3B30-4592-82F8-7080B4DE4F6B}" destId="{682DA23B-ED36-46E0-B27E-85989CD7B50D}" srcOrd="0" destOrd="0" presId="urn:microsoft.com/office/officeart/2005/8/layout/chevron2"/>
    <dgm:cxn modelId="{CDA2C2A6-E65F-44D7-AC3C-89EC243B8622}" type="presOf" srcId="{B827819A-63E6-48AA-98B6-D042E59C262B}" destId="{66BA1A9C-F262-4B9D-BE14-BE559EA1A39E}" srcOrd="0" destOrd="0" presId="urn:microsoft.com/office/officeart/2005/8/layout/chevron2"/>
    <dgm:cxn modelId="{AB2EB40F-6BC8-42E9-BD21-EDFDD422982B}" srcId="{04B94528-A8AE-4C1B-A7AE-958EBD66E6E2}" destId="{5EEFA027-12B2-499B-8753-08F256F60CDC}" srcOrd="0" destOrd="0" parTransId="{12E71902-72B8-40BB-BE21-542A8DF6EC1C}" sibTransId="{567BA15E-E19D-4063-82B7-4EB760FA8642}"/>
    <dgm:cxn modelId="{0A865817-F4B7-4F63-AEDC-98A2D638AFF6}" type="presOf" srcId="{04B94528-A8AE-4C1B-A7AE-958EBD66E6E2}" destId="{B371BDEA-0AE4-46A7-B300-DF674A16303A}" srcOrd="0" destOrd="0" presId="urn:microsoft.com/office/officeart/2005/8/layout/chevron2"/>
    <dgm:cxn modelId="{346191F0-3DED-4F7C-BBC6-6C2C3BF781F9}" srcId="{04B94528-A8AE-4C1B-A7AE-958EBD66E6E2}" destId="{3F1999F1-83C5-4C15-8E91-1ECDFE900C54}" srcOrd="3" destOrd="0" parTransId="{73B977DE-A885-4BF5-AB4F-8300F11D3A36}" sibTransId="{2C103C04-42F6-488A-BB92-B93E452D3560}"/>
    <dgm:cxn modelId="{0625BEEA-8407-4834-9765-07105DB4AC06}" type="presOf" srcId="{5EEFA027-12B2-499B-8753-08F256F60CDC}" destId="{D35E02ED-AF03-4D4C-82F3-CCACC9C51891}" srcOrd="0" destOrd="0" presId="urn:microsoft.com/office/officeart/2005/8/layout/chevron2"/>
    <dgm:cxn modelId="{A9D8E892-0841-4D95-A2E9-79F35B13AFEF}" type="presOf" srcId="{A97CE058-3252-4D55-81EF-8910607DB00E}" destId="{4841C383-FB57-49D1-906F-49EA77DF816B}" srcOrd="0" destOrd="0" presId="urn:microsoft.com/office/officeart/2005/8/layout/chevron2"/>
    <dgm:cxn modelId="{4BE08A70-8A69-46F2-BCAB-184ACA3700D1}" type="presOf" srcId="{BD1D2FD5-AFD2-4B6D-A411-E826EE1094F6}" destId="{7065C60F-8588-44AE-B466-B81DE2FDA154}" srcOrd="0" destOrd="0" presId="urn:microsoft.com/office/officeart/2005/8/layout/chevron2"/>
    <dgm:cxn modelId="{0A30BFA2-0E7A-4EA1-99C1-5C1F50C95D5B}" type="presOf" srcId="{3A33E7AA-3692-403F-A085-1A9F9050269B}" destId="{FC7B62B3-BCCD-49AF-8BFB-664F37DFDBC1}" srcOrd="0" destOrd="0" presId="urn:microsoft.com/office/officeart/2005/8/layout/chevron2"/>
    <dgm:cxn modelId="{CCF81A28-B609-4FBC-801F-1597FAF55E2C}" srcId="{0166DB36-E9D3-4E40-B69A-690E9AB1DA11}" destId="{EC697A6C-705B-426A-96D6-B3FB6033FE9F}" srcOrd="0" destOrd="0" parTransId="{153741B6-2546-420F-9889-57D38338F0C2}" sibTransId="{FC4F5E69-8DF0-4FEB-8233-D5593954DCC4}"/>
    <dgm:cxn modelId="{54A53462-AEE2-4C39-84CB-FF738905D594}" type="presParOf" srcId="{B371BDEA-0AE4-46A7-B300-DF674A16303A}" destId="{04453D65-3934-44EB-B898-4049E9203559}" srcOrd="0" destOrd="0" presId="urn:microsoft.com/office/officeart/2005/8/layout/chevron2"/>
    <dgm:cxn modelId="{81EF849B-9CFF-4538-81F5-1FF89880492B}" type="presParOf" srcId="{04453D65-3934-44EB-B898-4049E9203559}" destId="{D35E02ED-AF03-4D4C-82F3-CCACC9C51891}" srcOrd="0" destOrd="0" presId="urn:microsoft.com/office/officeart/2005/8/layout/chevron2"/>
    <dgm:cxn modelId="{B139CF63-391B-40FF-81B9-27C6F4156491}" type="presParOf" srcId="{04453D65-3934-44EB-B898-4049E9203559}" destId="{4841C383-FB57-49D1-906F-49EA77DF816B}" srcOrd="1" destOrd="0" presId="urn:microsoft.com/office/officeart/2005/8/layout/chevron2"/>
    <dgm:cxn modelId="{9C3E54BD-F550-4FC1-8AA6-02ECC6488FB9}" type="presParOf" srcId="{B371BDEA-0AE4-46A7-B300-DF674A16303A}" destId="{C15E52C9-2C41-4142-85AA-7447B07AC400}" srcOrd="1" destOrd="0" presId="urn:microsoft.com/office/officeart/2005/8/layout/chevron2"/>
    <dgm:cxn modelId="{22C432A7-7719-4005-B464-09A3583289F8}" type="presParOf" srcId="{B371BDEA-0AE4-46A7-B300-DF674A16303A}" destId="{E1A0BF0B-3BAC-47DC-94D2-88F6C99D01A7}" srcOrd="2" destOrd="0" presId="urn:microsoft.com/office/officeart/2005/8/layout/chevron2"/>
    <dgm:cxn modelId="{1A0E8967-02CB-4BC8-A004-BD07F1BB0212}" type="presParOf" srcId="{E1A0BF0B-3BAC-47DC-94D2-88F6C99D01A7}" destId="{682DA23B-ED36-46E0-B27E-85989CD7B50D}" srcOrd="0" destOrd="0" presId="urn:microsoft.com/office/officeart/2005/8/layout/chevron2"/>
    <dgm:cxn modelId="{20497495-27F5-41CA-B49D-3F4233E83A0C}" type="presParOf" srcId="{E1A0BF0B-3BAC-47DC-94D2-88F6C99D01A7}" destId="{FC7B62B3-BCCD-49AF-8BFB-664F37DFDBC1}" srcOrd="1" destOrd="0" presId="urn:microsoft.com/office/officeart/2005/8/layout/chevron2"/>
    <dgm:cxn modelId="{A8A6D1D0-9C33-4D9F-B5EE-14AE69C52294}" type="presParOf" srcId="{B371BDEA-0AE4-46A7-B300-DF674A16303A}" destId="{76D549E5-3908-449F-80C1-C99041B90FF6}" srcOrd="3" destOrd="0" presId="urn:microsoft.com/office/officeart/2005/8/layout/chevron2"/>
    <dgm:cxn modelId="{0C300E0C-87D7-4A0E-81C3-924F3637140B}" type="presParOf" srcId="{B371BDEA-0AE4-46A7-B300-DF674A16303A}" destId="{343466F0-B401-4EBD-A456-C723E7E620A7}" srcOrd="4" destOrd="0" presId="urn:microsoft.com/office/officeart/2005/8/layout/chevron2"/>
    <dgm:cxn modelId="{DF336812-C00C-4AF6-969C-065368DE269D}" type="presParOf" srcId="{343466F0-B401-4EBD-A456-C723E7E620A7}" destId="{48E7B21B-7978-490D-80CB-B353DC46CA00}" srcOrd="0" destOrd="0" presId="urn:microsoft.com/office/officeart/2005/8/layout/chevron2"/>
    <dgm:cxn modelId="{0861FCDA-F5D5-408B-843E-BF95E8434B0C}" type="presParOf" srcId="{343466F0-B401-4EBD-A456-C723E7E620A7}" destId="{66BA1A9C-F262-4B9D-BE14-BE559EA1A39E}" srcOrd="1" destOrd="0" presId="urn:microsoft.com/office/officeart/2005/8/layout/chevron2"/>
    <dgm:cxn modelId="{FA34468E-1267-42FF-9BE0-6A2188D43DDA}" type="presParOf" srcId="{B371BDEA-0AE4-46A7-B300-DF674A16303A}" destId="{24508503-9B6D-4ED0-8D73-BD35A5FB3F73}" srcOrd="5" destOrd="0" presId="urn:microsoft.com/office/officeart/2005/8/layout/chevron2"/>
    <dgm:cxn modelId="{1A44D4C8-CCDD-42A3-B06B-2F131EBA7452}" type="presParOf" srcId="{B371BDEA-0AE4-46A7-B300-DF674A16303A}" destId="{D0A2B8A6-4AC6-4FEE-A742-9A8012ACAEE5}" srcOrd="6" destOrd="0" presId="urn:microsoft.com/office/officeart/2005/8/layout/chevron2"/>
    <dgm:cxn modelId="{F380F9C7-351B-44DF-AE94-6FFE05ACF490}" type="presParOf" srcId="{D0A2B8A6-4AC6-4FEE-A742-9A8012ACAEE5}" destId="{99BB4D0A-9180-4CD1-98B0-27D38CBFDD20}" srcOrd="0" destOrd="0" presId="urn:microsoft.com/office/officeart/2005/8/layout/chevron2"/>
    <dgm:cxn modelId="{7F7967FB-CDBC-45AB-B860-E6F542E10F63}" type="presParOf" srcId="{D0A2B8A6-4AC6-4FEE-A742-9A8012ACAEE5}" destId="{7065C60F-8588-44AE-B466-B81DE2FDA154}" srcOrd="1" destOrd="0" presId="urn:microsoft.com/office/officeart/2005/8/layout/chevron2"/>
    <dgm:cxn modelId="{14F11C8D-8332-48B2-A50D-DA65DAECD79A}" type="presParOf" srcId="{B371BDEA-0AE4-46A7-B300-DF674A16303A}" destId="{85D84AB6-49A4-471E-AE8E-6DBDE11233E2}" srcOrd="7" destOrd="0" presId="urn:microsoft.com/office/officeart/2005/8/layout/chevron2"/>
    <dgm:cxn modelId="{0194A462-1747-4B44-9DC0-DCBF171C7006}" type="presParOf" srcId="{B371BDEA-0AE4-46A7-B300-DF674A16303A}" destId="{E4D93176-7973-47C8-BEC5-7FA7298F2CC3}" srcOrd="8" destOrd="0" presId="urn:microsoft.com/office/officeart/2005/8/layout/chevron2"/>
    <dgm:cxn modelId="{3C2C25E3-1642-4693-9327-E16C8E2CE746}" type="presParOf" srcId="{E4D93176-7973-47C8-BEC5-7FA7298F2CC3}" destId="{1B523D96-4B27-4FEB-8244-FD9E2C929ACE}" srcOrd="0" destOrd="0" presId="urn:microsoft.com/office/officeart/2005/8/layout/chevron2"/>
    <dgm:cxn modelId="{F39C1598-5363-4DC2-83A8-205D3039F79A}" type="presParOf" srcId="{E4D93176-7973-47C8-BEC5-7FA7298F2CC3}" destId="{F837FD13-E0D7-4A64-A42D-4F2715F962A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35E02ED-AF03-4D4C-82F3-CCACC9C51891}">
      <dsp:nvSpPr>
        <dsp:cNvPr id="0" name=""/>
        <dsp:cNvSpPr/>
      </dsp:nvSpPr>
      <dsp:spPr>
        <a:xfrm rot="5400000">
          <a:off x="-149834" y="152032"/>
          <a:ext cx="998894" cy="69922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1</a:t>
          </a:r>
          <a:endParaRPr lang="ru-RU" sz="1900" kern="1200" dirty="0"/>
        </a:p>
      </dsp:txBody>
      <dsp:txXfrm rot="5400000">
        <a:off x="-149834" y="152032"/>
        <a:ext cx="998894" cy="699225"/>
      </dsp:txXfrm>
    </dsp:sp>
    <dsp:sp modelId="{4841C383-FB57-49D1-906F-49EA77DF816B}">
      <dsp:nvSpPr>
        <dsp:cNvPr id="0" name=""/>
        <dsp:cNvSpPr/>
      </dsp:nvSpPr>
      <dsp:spPr>
        <a:xfrm rot="5400000">
          <a:off x="4139772" y="-3438347"/>
          <a:ext cx="649281" cy="75303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составляем список того, что не устраивает в работе детского сада по познавательно-речевому развитию детей</a:t>
          </a:r>
          <a:endParaRPr lang="ru-RU" sz="2000" kern="1200" dirty="0"/>
        </a:p>
      </dsp:txBody>
      <dsp:txXfrm rot="5400000">
        <a:off x="4139772" y="-3438347"/>
        <a:ext cx="649281" cy="7530374"/>
      </dsp:txXfrm>
    </dsp:sp>
    <dsp:sp modelId="{682DA23B-ED36-46E0-B27E-85989CD7B50D}">
      <dsp:nvSpPr>
        <dsp:cNvPr id="0" name=""/>
        <dsp:cNvSpPr/>
      </dsp:nvSpPr>
      <dsp:spPr>
        <a:xfrm rot="5400000">
          <a:off x="-149834" y="1032700"/>
          <a:ext cx="998894" cy="69922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2</a:t>
          </a:r>
          <a:endParaRPr lang="ru-RU" sz="1900" kern="1200" dirty="0"/>
        </a:p>
      </dsp:txBody>
      <dsp:txXfrm rot="5400000">
        <a:off x="-149834" y="1032700"/>
        <a:ext cx="998894" cy="699225"/>
      </dsp:txXfrm>
    </dsp:sp>
    <dsp:sp modelId="{FC7B62B3-BCCD-49AF-8BFB-664F37DFDBC1}">
      <dsp:nvSpPr>
        <dsp:cNvPr id="0" name=""/>
        <dsp:cNvSpPr/>
      </dsp:nvSpPr>
      <dsp:spPr>
        <a:xfrm rot="5400000">
          <a:off x="4139772" y="-2557679"/>
          <a:ext cx="649281" cy="75303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озвучиваем выдвинутые ими проблемы</a:t>
          </a:r>
          <a:endParaRPr lang="ru-RU" sz="2000" kern="1200" dirty="0"/>
        </a:p>
      </dsp:txBody>
      <dsp:txXfrm rot="5400000">
        <a:off x="4139772" y="-2557679"/>
        <a:ext cx="649281" cy="7530374"/>
      </dsp:txXfrm>
    </dsp:sp>
    <dsp:sp modelId="{48E7B21B-7978-490D-80CB-B353DC46CA00}">
      <dsp:nvSpPr>
        <dsp:cNvPr id="0" name=""/>
        <dsp:cNvSpPr/>
      </dsp:nvSpPr>
      <dsp:spPr>
        <a:xfrm rot="5400000">
          <a:off x="-149834" y="1913368"/>
          <a:ext cx="998894" cy="69922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3</a:t>
          </a:r>
          <a:endParaRPr lang="ru-RU" sz="1900" kern="1200" dirty="0"/>
        </a:p>
      </dsp:txBody>
      <dsp:txXfrm rot="5400000">
        <a:off x="-149834" y="1913368"/>
        <a:ext cx="998894" cy="699225"/>
      </dsp:txXfrm>
    </dsp:sp>
    <dsp:sp modelId="{66BA1A9C-F262-4B9D-BE14-BE559EA1A39E}">
      <dsp:nvSpPr>
        <dsp:cNvPr id="0" name=""/>
        <dsp:cNvSpPr/>
      </dsp:nvSpPr>
      <dsp:spPr>
        <a:xfrm rot="5400000">
          <a:off x="4099710" y="-1679933"/>
          <a:ext cx="649281" cy="75303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Выбираем общие проблемы</a:t>
          </a:r>
          <a:endParaRPr lang="ru-RU" sz="2000" kern="1200" dirty="0"/>
        </a:p>
      </dsp:txBody>
      <dsp:txXfrm rot="5400000">
        <a:off x="4099710" y="-1679933"/>
        <a:ext cx="649281" cy="7530374"/>
      </dsp:txXfrm>
    </dsp:sp>
    <dsp:sp modelId="{99BB4D0A-9180-4CD1-98B0-27D38CBFDD20}">
      <dsp:nvSpPr>
        <dsp:cNvPr id="0" name=""/>
        <dsp:cNvSpPr/>
      </dsp:nvSpPr>
      <dsp:spPr>
        <a:xfrm rot="5400000">
          <a:off x="-149834" y="2794036"/>
          <a:ext cx="998894" cy="69922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4</a:t>
          </a:r>
          <a:endParaRPr lang="ru-RU" sz="1900" kern="1200" dirty="0"/>
        </a:p>
      </dsp:txBody>
      <dsp:txXfrm rot="5400000">
        <a:off x="-149834" y="2794036"/>
        <a:ext cx="998894" cy="699225"/>
      </dsp:txXfrm>
    </dsp:sp>
    <dsp:sp modelId="{7065C60F-8588-44AE-B466-B81DE2FDA154}">
      <dsp:nvSpPr>
        <dsp:cNvPr id="0" name=""/>
        <dsp:cNvSpPr/>
      </dsp:nvSpPr>
      <dsp:spPr>
        <a:xfrm rot="5400000">
          <a:off x="4139772" y="-796344"/>
          <a:ext cx="649281" cy="75303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описываем пути совершенствования системы работы </a:t>
          </a:r>
          <a:endParaRPr lang="ru-RU" sz="2000" kern="1200" dirty="0"/>
        </a:p>
      </dsp:txBody>
      <dsp:txXfrm rot="5400000">
        <a:off x="4139772" y="-796344"/>
        <a:ext cx="649281" cy="7530374"/>
      </dsp:txXfrm>
    </dsp:sp>
    <dsp:sp modelId="{1B523D96-4B27-4FEB-8244-FD9E2C929ACE}">
      <dsp:nvSpPr>
        <dsp:cNvPr id="0" name=""/>
        <dsp:cNvSpPr/>
      </dsp:nvSpPr>
      <dsp:spPr>
        <a:xfrm rot="5400000">
          <a:off x="-149834" y="3674704"/>
          <a:ext cx="998894" cy="69922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5</a:t>
          </a:r>
          <a:endParaRPr lang="ru-RU" sz="1900" kern="1200" dirty="0"/>
        </a:p>
      </dsp:txBody>
      <dsp:txXfrm rot="5400000">
        <a:off x="-149834" y="3674704"/>
        <a:ext cx="998894" cy="699225"/>
      </dsp:txXfrm>
    </dsp:sp>
    <dsp:sp modelId="{F837FD13-E0D7-4A64-A42D-4F2715F962A1}">
      <dsp:nvSpPr>
        <dsp:cNvPr id="0" name=""/>
        <dsp:cNvSpPr/>
      </dsp:nvSpPr>
      <dsp:spPr>
        <a:xfrm rot="5400000">
          <a:off x="4139772" y="84323"/>
          <a:ext cx="649281" cy="75303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Пути совершенствования озвучиваем, принимаем путем обсуждения</a:t>
          </a:r>
          <a:endParaRPr lang="ru-RU" sz="2000" kern="1200" dirty="0"/>
        </a:p>
      </dsp:txBody>
      <dsp:txXfrm rot="5400000">
        <a:off x="4139772" y="84323"/>
        <a:ext cx="649281" cy="75303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6">
                <a:lumMod val="60000"/>
                <a:lumOff val="40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2886094"/>
          </a:xfrm>
        </p:spPr>
        <p:txBody>
          <a:bodyPr>
            <a:normAutofit/>
          </a:bodyPr>
          <a:lstStyle/>
          <a:p>
            <a:r>
              <a:rPr lang="ru-RU" dirty="0"/>
              <a:t>Современные технологии </a:t>
            </a:r>
            <a:r>
              <a:rPr lang="ru-RU" b="1" dirty="0"/>
              <a:t/>
            </a:r>
            <a:br>
              <a:rPr lang="ru-RU" b="1" dirty="0"/>
            </a:br>
            <a:r>
              <a:rPr lang="ru-RU" dirty="0"/>
              <a:t>познавательно-речевого развития дошкольников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8580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/>
              <a:t>Педсовет</a:t>
            </a:r>
            <a:endParaRPr lang="ru-RU" b="1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/>
          <a:lstStyle/>
          <a:p>
            <a:r>
              <a:rPr lang="ru-RU" b="1" dirty="0" smtClean="0"/>
              <a:t>План проведения педсовета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ru-RU" dirty="0"/>
          </a:p>
          <a:p>
            <a:r>
              <a:rPr lang="ru-RU" dirty="0"/>
              <a:t>1 О выполнении решений заседания №1 – заведующий Зотова М.Н.</a:t>
            </a:r>
          </a:p>
          <a:p>
            <a:r>
              <a:rPr lang="ru-RU" dirty="0"/>
              <a:t>2 Вступительное слово - старший воспитатель Орлова Н.Г.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3 ДЕЛОВАЯ ИГРА</a:t>
            </a:r>
          </a:p>
          <a:p>
            <a:pPr lvl="0"/>
            <a:r>
              <a:rPr lang="ru-RU" dirty="0"/>
              <a:t>Разминка (участвуют все педагоги)</a:t>
            </a:r>
          </a:p>
          <a:p>
            <a:pPr lvl="0"/>
            <a:r>
              <a:rPr lang="ru-RU" dirty="0"/>
              <a:t>Экспресс-опрос «Развитие речи» (участвуют все педагоги)</a:t>
            </a:r>
          </a:p>
          <a:p>
            <a:pPr lvl="0"/>
            <a:r>
              <a:rPr lang="ru-RU" dirty="0"/>
              <a:t>Сочини стихотворение</a:t>
            </a:r>
          </a:p>
          <a:p>
            <a:pPr lvl="0"/>
            <a:r>
              <a:rPr lang="ru-RU" dirty="0"/>
              <a:t>Сочините маленький рассказ из 20 слов, чтобы все слова в нем начинались на букву «</a:t>
            </a:r>
            <a:r>
              <a:rPr lang="ru-RU" dirty="0" err="1"/>
              <a:t>п</a:t>
            </a:r>
            <a:r>
              <a:rPr lang="ru-RU" dirty="0"/>
              <a:t>» и «</a:t>
            </a:r>
            <a:r>
              <a:rPr lang="ru-RU" dirty="0" err="1"/>
              <a:t>д</a:t>
            </a:r>
            <a:r>
              <a:rPr lang="ru-RU" dirty="0"/>
              <a:t>»</a:t>
            </a:r>
          </a:p>
          <a:p>
            <a:pPr lvl="0"/>
            <a:r>
              <a:rPr lang="ru-RU" dirty="0"/>
              <a:t>Попробуйте сказать, не повторив ни одного слова, но сохраняя смысл предложений.</a:t>
            </a:r>
          </a:p>
          <a:p>
            <a:pPr lvl="0"/>
            <a:r>
              <a:rPr lang="ru-RU" dirty="0"/>
              <a:t>Аукцион методических находок</a:t>
            </a:r>
          </a:p>
          <a:p>
            <a:pPr lvl="0"/>
            <a:r>
              <a:rPr lang="ru-RU" dirty="0"/>
              <a:t> «Мозговой штурм»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4 Обсуждение проекта решения педсовета.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    «</a:t>
            </a:r>
            <a:r>
              <a:rPr lang="ru-RU" dirty="0"/>
              <a:t>От того, как будет чувствовать себя </a:t>
            </a:r>
            <a:r>
              <a:rPr lang="ru-RU" dirty="0" smtClean="0"/>
              <a:t>ребенок, поднимаясь </a:t>
            </a:r>
            <a:r>
              <a:rPr lang="ru-RU" dirty="0"/>
              <a:t>на первую ступеньку лестницы познания, что он будет переживать, зависит его дальнейший путь к знаниям</a:t>
            </a:r>
            <a:r>
              <a:rPr lang="ru-RU" dirty="0" smtClean="0"/>
              <a:t>». </a:t>
            </a:r>
          </a:p>
          <a:p>
            <a:pPr algn="just">
              <a:buNone/>
            </a:pPr>
            <a:endParaRPr lang="ru-RU" dirty="0"/>
          </a:p>
          <a:p>
            <a:pPr algn="r">
              <a:buNone/>
            </a:pPr>
            <a:r>
              <a:rPr lang="ru-RU" dirty="0" smtClean="0"/>
              <a:t>В. А. Сухомлинский</a:t>
            </a:r>
          </a:p>
          <a:p>
            <a:pPr algn="just"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 </a:t>
            </a:r>
            <a:r>
              <a:rPr lang="ru-RU" dirty="0" smtClean="0"/>
              <a:t>Современные </a:t>
            </a:r>
            <a:r>
              <a:rPr lang="ru-RU" dirty="0" smtClean="0"/>
              <a:t>технологии </a:t>
            </a:r>
            <a:r>
              <a:rPr lang="ru-RU" dirty="0"/>
              <a:t>активного </a:t>
            </a:r>
            <a:r>
              <a:rPr lang="ru-RU" dirty="0" smtClean="0"/>
              <a:t>обучения </a:t>
            </a:r>
            <a:r>
              <a:rPr lang="ru-RU" dirty="0"/>
              <a:t>позволяют традиционный способ обучения перевести в </a:t>
            </a:r>
            <a:r>
              <a:rPr lang="ru-RU" dirty="0" err="1"/>
              <a:t>активно-деятельностный</a:t>
            </a:r>
            <a:r>
              <a:rPr lang="ru-RU" dirty="0"/>
              <a:t>, идущий на смену объяснительно-иллюстративному типу; учитывают и используют закономерности развития, позволяют приспосабливаться к уровню и особенностям индивидуума.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Досочини строки, чтобы получилось смешное четверостишие</a:t>
            </a:r>
            <a:endParaRPr lang="ru-RU" sz="36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85750" y="1714500"/>
          <a:ext cx="8643938" cy="4286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1969"/>
                <a:gridCol w="4321969"/>
              </a:tblGrid>
              <a:tr h="2143134">
                <a:tc>
                  <a:txBody>
                    <a:bodyPr/>
                    <a:lstStyle/>
                    <a:p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Вы слыхали на базаре,</a:t>
                      </a:r>
                    </a:p>
                    <a:p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Чудо-птицу продавали?</a:t>
                      </a:r>
                    </a:p>
                    <a:p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Удивился народ:</a:t>
                      </a:r>
                    </a:p>
                    <a:p>
                      <a:r>
                        <a:rPr lang="ru-RU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Почему сердит Федот?</a:t>
                      </a:r>
                    </a:p>
                    <a:p>
                      <a:r>
                        <a:rPr lang="ru-RU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endParaRPr lang="ru-RU" sz="2800" b="1" dirty="0"/>
                    </a:p>
                  </a:txBody>
                  <a:tcPr/>
                </a:tc>
              </a:tr>
              <a:tr h="2143134">
                <a:tc>
                  <a:txBody>
                    <a:bodyPr/>
                    <a:lstStyle/>
                    <a:p>
                      <a:r>
                        <a:rPr lang="ru-RU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зоопарке плачет слон</a:t>
                      </a:r>
                    </a:p>
                    <a:p>
                      <a:r>
                        <a:rPr lang="ru-RU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Увидал мышонка он…</a:t>
                      </a:r>
                    </a:p>
                    <a:p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Шла собака по роялю</a:t>
                      </a:r>
                    </a:p>
                    <a:p>
                      <a:r>
                        <a:rPr lang="ru-RU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Говоря примерно так…</a:t>
                      </a:r>
                    </a:p>
                    <a:p>
                      <a:endParaRPr lang="ru-RU" sz="28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Скажите другими словами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Муха села на варенье.</a:t>
                      </a:r>
                    </a:p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На столе стоит стакан.</a:t>
                      </a:r>
                    </a:p>
                    <a:p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«Мозговой штурм»</a:t>
            </a:r>
            <a:br>
              <a:rPr lang="ru-RU" b="1" dirty="0" smtClean="0"/>
            </a:br>
            <a:r>
              <a:rPr lang="ru-RU" dirty="0" smtClean="0"/>
              <a:t>правила: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отсутствие всякой критики</a:t>
            </a:r>
          </a:p>
          <a:p>
            <a:r>
              <a:rPr lang="ru-RU" dirty="0" smtClean="0"/>
              <a:t>поощрение предлагаемых идей</a:t>
            </a:r>
          </a:p>
          <a:p>
            <a:r>
              <a:rPr lang="ru-RU" dirty="0" smtClean="0"/>
              <a:t>равноправие участников мозгового штурма</a:t>
            </a:r>
          </a:p>
          <a:p>
            <a:r>
              <a:rPr lang="ru-RU" dirty="0" smtClean="0"/>
              <a:t>свобода ассоциаций и творческого воображения</a:t>
            </a:r>
          </a:p>
          <a:p>
            <a:r>
              <a:rPr lang="ru-RU" dirty="0" smtClean="0"/>
              <a:t>творческая атмосфера</a:t>
            </a:r>
          </a:p>
          <a:p>
            <a:r>
              <a:rPr lang="ru-RU" dirty="0" smtClean="0"/>
              <a:t>обязательная фиксация всех высказанных идей.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Алгоритм действий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Проект решения: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1. Продолжать самообразование, совершенствовать имеющиеся знания через изучение новинок современных педагогических технологий.</a:t>
            </a:r>
            <a:endParaRPr lang="ru-RU" dirty="0" smtClean="0"/>
          </a:p>
          <a:p>
            <a:pPr>
              <a:buNone/>
            </a:pPr>
            <a:r>
              <a:rPr lang="ru-RU" b="1" i="1" dirty="0" smtClean="0"/>
              <a:t>Все педагоги, постоянно</a:t>
            </a:r>
            <a:endParaRPr lang="ru-RU" i="1" dirty="0" smtClean="0"/>
          </a:p>
          <a:p>
            <a:pPr>
              <a:buNone/>
            </a:pPr>
            <a:r>
              <a:rPr lang="ru-RU" b="1" dirty="0" smtClean="0"/>
              <a:t>2. Использовать эффективные формы работы с дошкольниками для развития познавательно-речевой активности детей. </a:t>
            </a:r>
            <a:endParaRPr lang="ru-RU" dirty="0" smtClean="0"/>
          </a:p>
          <a:p>
            <a:pPr>
              <a:buNone/>
            </a:pPr>
            <a:r>
              <a:rPr lang="ru-RU" b="1" i="1" dirty="0" smtClean="0"/>
              <a:t>Все педагоги, постоянно</a:t>
            </a:r>
            <a:endParaRPr lang="ru-RU" i="1" dirty="0" smtClean="0"/>
          </a:p>
          <a:p>
            <a:pPr>
              <a:buNone/>
            </a:pPr>
            <a:r>
              <a:rPr lang="ru-RU" b="1" dirty="0" smtClean="0"/>
              <a:t>3...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</TotalTime>
  <Words>254</Words>
  <Application>Microsoft Office PowerPoint</Application>
  <PresentationFormat>Экран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Современные технологии  познавательно-речевого развития дошкольников</vt:lpstr>
      <vt:lpstr>План проведения педсовета:</vt:lpstr>
      <vt:lpstr>Слайд 3</vt:lpstr>
      <vt:lpstr>Слайд 4</vt:lpstr>
      <vt:lpstr>Досочини строки, чтобы получилось смешное четверостишие</vt:lpstr>
      <vt:lpstr>Скажите другими словами</vt:lpstr>
      <vt:lpstr>«Мозговой штурм» правила:</vt:lpstr>
      <vt:lpstr>Алгоритм действий</vt:lpstr>
      <vt:lpstr>Проект решения: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технологии  познавательно-речевого развития дошкольников</dc:title>
  <cp:lastModifiedBy>Admin</cp:lastModifiedBy>
  <cp:revision>11</cp:revision>
  <dcterms:modified xsi:type="dcterms:W3CDTF">2015-12-17T07:46:25Z</dcterms:modified>
</cp:coreProperties>
</file>