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71" r:id="rId9"/>
    <p:sldId id="270" r:id="rId10"/>
    <p:sldId id="265" r:id="rId11"/>
    <p:sldId id="267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183EB-B9B4-423B-9D1B-85FB49D1A27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684A1-56E5-4488-8A86-C6C26B2FCE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183EB-B9B4-423B-9D1B-85FB49D1A27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684A1-56E5-4488-8A86-C6C26B2FC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183EB-B9B4-423B-9D1B-85FB49D1A27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684A1-56E5-4488-8A86-C6C26B2FC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183EB-B9B4-423B-9D1B-85FB49D1A27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684A1-56E5-4488-8A86-C6C26B2FC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183EB-B9B4-423B-9D1B-85FB49D1A27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684A1-56E5-4488-8A86-C6C26B2FCE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183EB-B9B4-423B-9D1B-85FB49D1A27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684A1-56E5-4488-8A86-C6C26B2FC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183EB-B9B4-423B-9D1B-85FB49D1A27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684A1-56E5-4488-8A86-C6C26B2FC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183EB-B9B4-423B-9D1B-85FB49D1A27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684A1-56E5-4488-8A86-C6C26B2FC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183EB-B9B4-423B-9D1B-85FB49D1A27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684A1-56E5-4488-8A86-C6C26B2FCE4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183EB-B9B4-423B-9D1B-85FB49D1A27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684A1-56E5-4488-8A86-C6C26B2FC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183EB-B9B4-423B-9D1B-85FB49D1A27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1684A1-56E5-4488-8A86-C6C26B2FCE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2183EB-B9B4-423B-9D1B-85FB49D1A275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F1684A1-56E5-4488-8A86-C6C26B2FCE4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554461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Лесные жители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 descr="http://biblioteka-uzl.ru/assets/images/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777880" cy="4333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rodnye-igrushki.ru/Sites/shop/Uploads/ramki_vkladishi_lesnie_zveri_05.DD84AEDE8D2D43E49266600D860C6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4655840" cy="3102717"/>
          </a:xfrm>
          <a:prstGeom prst="rect">
            <a:avLst/>
          </a:prstGeom>
          <a:noFill/>
        </p:spPr>
      </p:pic>
      <p:pic>
        <p:nvPicPr>
          <p:cNvPr id="33796" name="Picture 4" descr="http://www.wiki.vladimir.i-edu.ru/images/archive/9/9f/20140117062149%21%D0%97%D0%B2%D0%B5%D1%80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680837"/>
            <a:ext cx="4680519" cy="291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doshk-log.my1.ru/zver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518457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ANIM910 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6"/>
            <a:ext cx="5111750" cy="5111750"/>
          </a:xfrm>
          <a:prstGeom prst="rect">
            <a:avLst/>
          </a:prstGeom>
          <a:noFill/>
        </p:spPr>
      </p:pic>
      <p:pic>
        <p:nvPicPr>
          <p:cNvPr id="15365" name="Picture 5" descr="ANIM910 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92696"/>
            <a:ext cx="5183188" cy="5183188"/>
          </a:xfrm>
          <a:prstGeom prst="rect">
            <a:avLst/>
          </a:prstGeom>
          <a:noFill/>
        </p:spPr>
      </p:pic>
      <p:sp>
        <p:nvSpPr>
          <p:cNvPr id="15366" name="AutoShape 6">
            <a:hlinkClick r:id="" action="ppaction://noaction" highlightClick="1">
              <a:snd r:embed="rId4" name="Олень.wav"/>
            </a:hlinkClick>
          </p:cNvPr>
          <p:cNvSpPr>
            <a:spLocks noChangeArrowheads="1"/>
          </p:cNvSpPr>
          <p:nvPr/>
        </p:nvSpPr>
        <p:spPr bwMode="auto">
          <a:xfrm>
            <a:off x="8101013" y="0"/>
            <a:ext cx="1042987" cy="1042988"/>
          </a:xfrm>
          <a:prstGeom prst="actionButtonSound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435608" y="1124744"/>
            <a:ext cx="7498080" cy="1656184"/>
          </a:xfrm>
        </p:spPr>
        <p:txBody>
          <a:bodyPr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  <p:pic>
        <p:nvPicPr>
          <p:cNvPr id="35848" name="Picture 8" descr="http://ic.pics.livejournal.com/juli_avgust/23589450/4526/4526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511256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12961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Белка в шубке на меху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прыг, и с ёлки на ольху.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Ловко по деревьям скачет,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и в дупле орешки прячет.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4" descr="http://img-fotki.yandex.ru/get/4909/collector2012.5/0_4ec79_33b16be0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04864"/>
            <a:ext cx="4917298" cy="3687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Ёжик – серенький клубок,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прибежал, не видно ног.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Убери иголочки, колкий словно ёлочка.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6" descr="http://www.sloboda-m8.ru/images/catalog/198/516fed999f8104.02373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5495447" cy="4118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По лужайке скачет зайчик,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скачет ловко, словно мячик.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http://www.sm-lux.ru/pics/p80/b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6166464" cy="4100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1872208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Рыжий мех и хвост пушистый ,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Острожный шаг лесу .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Прячет хитрая лисица 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До поры свою красу .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Выследит в кустах добычу 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спешит к свое норе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Хоть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красива , все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же хищник-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Надо помнить детворе.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4" descr="http://www.vashsad.ua/i/gallery/wallpapers/26/1440_900/38g0HdZ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80928"/>
            <a:ext cx="5658594" cy="3536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1296144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  <a:t>Косолапый и большой, 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  <a:t>Спит в берлоге он зимой. 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  <a:t>Любит шишки, любит мёд, 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  <a:t>Ну-ка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  <a:t>, кто же назовет? 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Century" pitchFamily="18" charset="0"/>
              </a:rPr>
            </a:b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6" descr="http://www.look.com.ua/download.php?file=201210/1024x600/look.com.ua-61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59432"/>
            <a:ext cx="6018634" cy="352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Ходит-бродит серый волк. 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И зубами щёлк да щёлк. 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Шёрстка как щетинка, 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Вздыбилась на спинке. 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8" descr="http://xn--80aafka8aijbcicvsig8o.xn--p1ai/upload/iblock/cd8/cd8b3e57797a5ae39a6b444d0e90d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5616624" cy="4140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4401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Словно царскую корону,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Носит он свои рога,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Ест лишайник, мох зелёный,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Любит снежные луга.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9938" name="Picture 2" descr="http://sevastopolnews.info/wp-content/uploads/2015/02/990-red-deer-Cervus-elaphu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5794362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adik2-uzhur.ru/razvivayka/ris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704735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37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Белка в шубке на меху прыг, и с ёлки на ольху. Ловко по деревьям скачет, и в дупле орешки прячет.</vt:lpstr>
      <vt:lpstr>Ёжик – серенький клубок,  прибежал, не видно ног. Убери иголочки, колкий словно ёлочка.</vt:lpstr>
      <vt:lpstr>По лужайке скачет зайчик, скачет ловко, словно мячик.</vt:lpstr>
      <vt:lpstr>Рыжий мех и хвост пушистый , Острожный шаг лесу . Прячет хитрая лисица  До поры свою красу . Выследит в кустах добычу  И спешит к свое норе . Хоть красива , все же хищник- Надо помнить детворе.</vt:lpstr>
      <vt:lpstr>Косолапый и большой,  Спит в берлоге он зимой.  Любит шишки, любит мёд,  Ну-ка, кто же назовет?  </vt:lpstr>
      <vt:lpstr>Ходит-бродит серый волк.  И зубами щёлк да щёлк.  Шёрстка как щетинка,  Вздыбилась на спинке. </vt:lpstr>
      <vt:lpstr>Словно царскую корону, Носит он свои рога, Ест лишайник, мох зелёный, Любит снежные луга.</vt:lpstr>
      <vt:lpstr>Слайд 9</vt:lpstr>
      <vt:lpstr>Слайд 10</vt:lpstr>
      <vt:lpstr>Слайд 11</vt:lpstr>
      <vt:lpstr>Слайд 12</vt:lpstr>
      <vt:lpstr>КОНЕЦ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13</cp:revision>
  <dcterms:created xsi:type="dcterms:W3CDTF">2015-09-09T15:47:03Z</dcterms:created>
  <dcterms:modified xsi:type="dcterms:W3CDTF">2015-09-09T17:52:12Z</dcterms:modified>
</cp:coreProperties>
</file>