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75" r:id="rId2"/>
    <p:sldId id="379" r:id="rId3"/>
    <p:sldId id="380" r:id="rId4"/>
    <p:sldId id="381" r:id="rId5"/>
    <p:sldId id="383" r:id="rId6"/>
    <p:sldId id="382" r:id="rId7"/>
    <p:sldId id="335" r:id="rId8"/>
    <p:sldId id="377" r:id="rId9"/>
    <p:sldId id="378" r:id="rId10"/>
    <p:sldId id="330" r:id="rId11"/>
    <p:sldId id="331" r:id="rId12"/>
    <p:sldId id="332" r:id="rId13"/>
    <p:sldId id="333" r:id="rId14"/>
    <p:sldId id="329" r:id="rId15"/>
    <p:sldId id="393" r:id="rId16"/>
    <p:sldId id="341" r:id="rId17"/>
    <p:sldId id="394" r:id="rId18"/>
    <p:sldId id="392" r:id="rId19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B8EB"/>
    <a:srgbClr val="0099CC"/>
    <a:srgbClr val="B2B2B2"/>
    <a:srgbClr val="C0C0C0"/>
    <a:srgbClr val="DDDDDD"/>
    <a:srgbClr val="000000"/>
    <a:srgbClr val="FFFFFF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9476" autoAdjust="0"/>
    <p:restoredTop sz="99664" autoAdjust="0"/>
  </p:normalViewPr>
  <p:slideViewPr>
    <p:cSldViewPr>
      <p:cViewPr>
        <p:scale>
          <a:sx n="75" d="100"/>
          <a:sy n="75" d="100"/>
        </p:scale>
        <p:origin x="-9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BF08A0-8F67-4D07-B22C-B18DF6FFF6E8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2E8B8A00-56E5-4DF3-AC49-FD11946CC9E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Технологии</a:t>
          </a:r>
        </a:p>
      </dgm:t>
    </dgm:pt>
    <dgm:pt modelId="{4C552961-5A4B-4976-8489-BF2C8B96C7EC}" type="parTrans" cxnId="{A78B22F9-8E23-4989-B31A-8A2214417D18}">
      <dgm:prSet/>
      <dgm:spPr/>
    </dgm:pt>
    <dgm:pt modelId="{9CDE5EE4-9D6A-43A9-94E0-CB788A8CBB05}" type="sibTrans" cxnId="{A78B22F9-8E23-4989-B31A-8A2214417D18}">
      <dgm:prSet/>
      <dgm:spPr/>
    </dgm:pt>
    <dgm:pt modelId="{1875500D-50A3-466F-91B1-EAB45B76C74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Метод наглядного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моделирования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8DC04EE6-A0A0-4D4D-9894-2D981DD347FB}" type="parTrans" cxnId="{68A24133-B81B-4239-99C7-0DE96A2AB089}">
      <dgm:prSet/>
      <dgm:spPr/>
      <dgm:t>
        <a:bodyPr/>
        <a:lstStyle/>
        <a:p>
          <a:endParaRPr lang="ru-RU"/>
        </a:p>
      </dgm:t>
    </dgm:pt>
    <dgm:pt modelId="{88EF70D5-9D3B-4C8A-9C45-CEC1763C8729}" type="sibTrans" cxnId="{68A24133-B81B-4239-99C7-0DE96A2AB089}">
      <dgm:prSet/>
      <dgm:spPr/>
    </dgm:pt>
    <dgm:pt modelId="{F5E6A942-3632-4E55-AFA2-639E6F30A41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Игровые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технологии</a:t>
          </a: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</a:p>
      </dgm:t>
    </dgm:pt>
    <dgm:pt modelId="{99C45C5A-FC6D-429B-8AA6-F534840B69AC}" type="parTrans" cxnId="{A59B5C56-28FD-4AEA-B085-FBEDD3ECE271}">
      <dgm:prSet/>
      <dgm:spPr/>
      <dgm:t>
        <a:bodyPr/>
        <a:lstStyle/>
        <a:p>
          <a:endParaRPr lang="ru-RU"/>
        </a:p>
      </dgm:t>
    </dgm:pt>
    <dgm:pt modelId="{C677B544-0C35-4B65-813C-3D98BF5C013A}" type="sibTrans" cxnId="{A59B5C56-28FD-4AEA-B085-FBEDD3ECE271}">
      <dgm:prSet/>
      <dgm:spPr/>
    </dgm:pt>
    <dgm:pt modelId="{B1ADD702-940D-4FDA-9311-AB077115485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Здоровьесберегающие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технологии</a:t>
          </a: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</a:p>
      </dgm:t>
    </dgm:pt>
    <dgm:pt modelId="{872CE616-DC0B-4904-89FE-3D1B396A08BE}" type="parTrans" cxnId="{CB05DA06-77E9-41D0-8E5C-4C6DD409D657}">
      <dgm:prSet/>
      <dgm:spPr/>
      <dgm:t>
        <a:bodyPr/>
        <a:lstStyle/>
        <a:p>
          <a:endParaRPr lang="ru-RU"/>
        </a:p>
      </dgm:t>
    </dgm:pt>
    <dgm:pt modelId="{0A209A52-3C5C-4171-9007-E3F1BB810C5A}" type="sibTrans" cxnId="{CB05DA06-77E9-41D0-8E5C-4C6DD409D657}">
      <dgm:prSet/>
      <dgm:spPr/>
    </dgm:pt>
    <dgm:pt modelId="{25A0881E-1C6A-4D0B-8733-85F0397BCB34}" type="pres">
      <dgm:prSet presAssocID="{0FBF08A0-8F67-4D07-B22C-B18DF6FFF6E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328D69B-B59A-470A-B9FF-EF791918D7BE}" type="pres">
      <dgm:prSet presAssocID="{2E8B8A00-56E5-4DF3-AC49-FD11946CC9ED}" presName="centerShape" presStyleLbl="node0" presStyleIdx="0" presStyleCnt="1"/>
      <dgm:spPr/>
      <dgm:t>
        <a:bodyPr/>
        <a:lstStyle/>
        <a:p>
          <a:endParaRPr lang="ru-RU"/>
        </a:p>
      </dgm:t>
    </dgm:pt>
    <dgm:pt modelId="{5B6537FE-A86D-4513-BCE8-A1B48126EBFF}" type="pres">
      <dgm:prSet presAssocID="{8DC04EE6-A0A0-4D4D-9894-2D981DD347FB}" presName="Name9" presStyleLbl="parChTrans1D2" presStyleIdx="0" presStyleCnt="3"/>
      <dgm:spPr/>
      <dgm:t>
        <a:bodyPr/>
        <a:lstStyle/>
        <a:p>
          <a:endParaRPr lang="ru-RU"/>
        </a:p>
      </dgm:t>
    </dgm:pt>
    <dgm:pt modelId="{B123D4F1-7CDF-4AF0-8BD9-63C227548A7F}" type="pres">
      <dgm:prSet presAssocID="{8DC04EE6-A0A0-4D4D-9894-2D981DD347FB}" presName="connTx" presStyleLbl="parChTrans1D2" presStyleIdx="0" presStyleCnt="3"/>
      <dgm:spPr/>
      <dgm:t>
        <a:bodyPr/>
        <a:lstStyle/>
        <a:p>
          <a:endParaRPr lang="ru-RU"/>
        </a:p>
      </dgm:t>
    </dgm:pt>
    <dgm:pt modelId="{1E1DDDF7-37B5-42AA-B444-AAC83149DC1D}" type="pres">
      <dgm:prSet presAssocID="{1875500D-50A3-466F-91B1-EAB45B76C74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30DCC8-4871-4211-B979-82298E440542}" type="pres">
      <dgm:prSet presAssocID="{99C45C5A-FC6D-429B-8AA6-F534840B69AC}" presName="Name9" presStyleLbl="parChTrans1D2" presStyleIdx="1" presStyleCnt="3"/>
      <dgm:spPr/>
      <dgm:t>
        <a:bodyPr/>
        <a:lstStyle/>
        <a:p>
          <a:endParaRPr lang="ru-RU"/>
        </a:p>
      </dgm:t>
    </dgm:pt>
    <dgm:pt modelId="{26F4C185-8020-47B5-AA87-8515756CF039}" type="pres">
      <dgm:prSet presAssocID="{99C45C5A-FC6D-429B-8AA6-F534840B69AC}" presName="connTx" presStyleLbl="parChTrans1D2" presStyleIdx="1" presStyleCnt="3"/>
      <dgm:spPr/>
      <dgm:t>
        <a:bodyPr/>
        <a:lstStyle/>
        <a:p>
          <a:endParaRPr lang="ru-RU"/>
        </a:p>
      </dgm:t>
    </dgm:pt>
    <dgm:pt modelId="{591487DC-153B-4603-B4D0-E7595ABCB1D7}" type="pres">
      <dgm:prSet presAssocID="{F5E6A942-3632-4E55-AFA2-639E6F30A41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BECBAB-3581-4362-933F-2096A45ADD37}" type="pres">
      <dgm:prSet presAssocID="{872CE616-DC0B-4904-89FE-3D1B396A08BE}" presName="Name9" presStyleLbl="parChTrans1D2" presStyleIdx="2" presStyleCnt="3"/>
      <dgm:spPr/>
      <dgm:t>
        <a:bodyPr/>
        <a:lstStyle/>
        <a:p>
          <a:endParaRPr lang="ru-RU"/>
        </a:p>
      </dgm:t>
    </dgm:pt>
    <dgm:pt modelId="{41A1D011-555A-4562-A4E8-0450E1F3B422}" type="pres">
      <dgm:prSet presAssocID="{872CE616-DC0B-4904-89FE-3D1B396A08BE}" presName="connTx" presStyleLbl="parChTrans1D2" presStyleIdx="2" presStyleCnt="3"/>
      <dgm:spPr/>
      <dgm:t>
        <a:bodyPr/>
        <a:lstStyle/>
        <a:p>
          <a:endParaRPr lang="ru-RU"/>
        </a:p>
      </dgm:t>
    </dgm:pt>
    <dgm:pt modelId="{8D2D310F-8AA0-43F1-9CD4-472315180D03}" type="pres">
      <dgm:prSet presAssocID="{B1ADD702-940D-4FDA-9311-AB077115485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8B22F9-8E23-4989-B31A-8A2214417D18}" srcId="{0FBF08A0-8F67-4D07-B22C-B18DF6FFF6E8}" destId="{2E8B8A00-56E5-4DF3-AC49-FD11946CC9ED}" srcOrd="0" destOrd="0" parTransId="{4C552961-5A4B-4976-8489-BF2C8B96C7EC}" sibTransId="{9CDE5EE4-9D6A-43A9-94E0-CB788A8CBB05}"/>
    <dgm:cxn modelId="{0CF1830D-0AEF-4A9B-9101-2A4720444E25}" type="presOf" srcId="{99C45C5A-FC6D-429B-8AA6-F534840B69AC}" destId="{26F4C185-8020-47B5-AA87-8515756CF039}" srcOrd="1" destOrd="0" presId="urn:microsoft.com/office/officeart/2005/8/layout/radial1"/>
    <dgm:cxn modelId="{E124A570-5520-42ED-BF3B-D9561A87381E}" type="presOf" srcId="{872CE616-DC0B-4904-89FE-3D1B396A08BE}" destId="{3CBECBAB-3581-4362-933F-2096A45ADD37}" srcOrd="0" destOrd="0" presId="urn:microsoft.com/office/officeart/2005/8/layout/radial1"/>
    <dgm:cxn modelId="{A59B5C56-28FD-4AEA-B085-FBEDD3ECE271}" srcId="{2E8B8A00-56E5-4DF3-AC49-FD11946CC9ED}" destId="{F5E6A942-3632-4E55-AFA2-639E6F30A410}" srcOrd="1" destOrd="0" parTransId="{99C45C5A-FC6D-429B-8AA6-F534840B69AC}" sibTransId="{C677B544-0C35-4B65-813C-3D98BF5C013A}"/>
    <dgm:cxn modelId="{16D1EF0C-B56E-4BFB-9471-3FC6BCA42376}" type="presOf" srcId="{2E8B8A00-56E5-4DF3-AC49-FD11946CC9ED}" destId="{5328D69B-B59A-470A-B9FF-EF791918D7BE}" srcOrd="0" destOrd="0" presId="urn:microsoft.com/office/officeart/2005/8/layout/radial1"/>
    <dgm:cxn modelId="{7350BEBE-5954-424B-9C81-CA78ECFDC164}" type="presOf" srcId="{8DC04EE6-A0A0-4D4D-9894-2D981DD347FB}" destId="{B123D4F1-7CDF-4AF0-8BD9-63C227548A7F}" srcOrd="1" destOrd="0" presId="urn:microsoft.com/office/officeart/2005/8/layout/radial1"/>
    <dgm:cxn modelId="{EA826854-CF6D-4B12-8EC3-18602C8A338F}" type="presOf" srcId="{872CE616-DC0B-4904-89FE-3D1B396A08BE}" destId="{41A1D011-555A-4562-A4E8-0450E1F3B422}" srcOrd="1" destOrd="0" presId="urn:microsoft.com/office/officeart/2005/8/layout/radial1"/>
    <dgm:cxn modelId="{41F86818-D505-4499-908D-7ED21424C28F}" type="presOf" srcId="{99C45C5A-FC6D-429B-8AA6-F534840B69AC}" destId="{E730DCC8-4871-4211-B979-82298E440542}" srcOrd="0" destOrd="0" presId="urn:microsoft.com/office/officeart/2005/8/layout/radial1"/>
    <dgm:cxn modelId="{CB05DA06-77E9-41D0-8E5C-4C6DD409D657}" srcId="{2E8B8A00-56E5-4DF3-AC49-FD11946CC9ED}" destId="{B1ADD702-940D-4FDA-9311-AB0771154855}" srcOrd="2" destOrd="0" parTransId="{872CE616-DC0B-4904-89FE-3D1B396A08BE}" sibTransId="{0A209A52-3C5C-4171-9007-E3F1BB810C5A}"/>
    <dgm:cxn modelId="{DD003335-E434-463E-B747-2A9695B83DC8}" type="presOf" srcId="{8DC04EE6-A0A0-4D4D-9894-2D981DD347FB}" destId="{5B6537FE-A86D-4513-BCE8-A1B48126EBFF}" srcOrd="0" destOrd="0" presId="urn:microsoft.com/office/officeart/2005/8/layout/radial1"/>
    <dgm:cxn modelId="{A85737EB-33D5-4CE6-B3A1-B301EC4DCC06}" type="presOf" srcId="{F5E6A942-3632-4E55-AFA2-639E6F30A410}" destId="{591487DC-153B-4603-B4D0-E7595ABCB1D7}" srcOrd="0" destOrd="0" presId="urn:microsoft.com/office/officeart/2005/8/layout/radial1"/>
    <dgm:cxn modelId="{57FE4774-C120-4178-855F-D19152BA0502}" type="presOf" srcId="{B1ADD702-940D-4FDA-9311-AB0771154855}" destId="{8D2D310F-8AA0-43F1-9CD4-472315180D03}" srcOrd="0" destOrd="0" presId="urn:microsoft.com/office/officeart/2005/8/layout/radial1"/>
    <dgm:cxn modelId="{A6501105-83B2-4874-8227-3DCAB1E8A320}" type="presOf" srcId="{0FBF08A0-8F67-4D07-B22C-B18DF6FFF6E8}" destId="{25A0881E-1C6A-4D0B-8733-85F0397BCB34}" srcOrd="0" destOrd="0" presId="urn:microsoft.com/office/officeart/2005/8/layout/radial1"/>
    <dgm:cxn modelId="{68A24133-B81B-4239-99C7-0DE96A2AB089}" srcId="{2E8B8A00-56E5-4DF3-AC49-FD11946CC9ED}" destId="{1875500D-50A3-466F-91B1-EAB45B76C74E}" srcOrd="0" destOrd="0" parTransId="{8DC04EE6-A0A0-4D4D-9894-2D981DD347FB}" sibTransId="{88EF70D5-9D3B-4C8A-9C45-CEC1763C8729}"/>
    <dgm:cxn modelId="{792EC563-46A0-44D4-820A-DC783E960B39}" type="presOf" srcId="{1875500D-50A3-466F-91B1-EAB45B76C74E}" destId="{1E1DDDF7-37B5-42AA-B444-AAC83149DC1D}" srcOrd="0" destOrd="0" presId="urn:microsoft.com/office/officeart/2005/8/layout/radial1"/>
    <dgm:cxn modelId="{3E0D2EB9-1922-4B8B-BA07-C1601EF04FA5}" type="presParOf" srcId="{25A0881E-1C6A-4D0B-8733-85F0397BCB34}" destId="{5328D69B-B59A-470A-B9FF-EF791918D7BE}" srcOrd="0" destOrd="0" presId="urn:microsoft.com/office/officeart/2005/8/layout/radial1"/>
    <dgm:cxn modelId="{BF02B4D1-339D-4EDD-845D-A0790CA2F64B}" type="presParOf" srcId="{25A0881E-1C6A-4D0B-8733-85F0397BCB34}" destId="{5B6537FE-A86D-4513-BCE8-A1B48126EBFF}" srcOrd="1" destOrd="0" presId="urn:microsoft.com/office/officeart/2005/8/layout/radial1"/>
    <dgm:cxn modelId="{04D5A14B-95F8-4609-AB54-4C5B430E8D4C}" type="presParOf" srcId="{5B6537FE-A86D-4513-BCE8-A1B48126EBFF}" destId="{B123D4F1-7CDF-4AF0-8BD9-63C227548A7F}" srcOrd="0" destOrd="0" presId="urn:microsoft.com/office/officeart/2005/8/layout/radial1"/>
    <dgm:cxn modelId="{75E6B62E-8A19-4F8E-B970-86398AAD53CA}" type="presParOf" srcId="{25A0881E-1C6A-4D0B-8733-85F0397BCB34}" destId="{1E1DDDF7-37B5-42AA-B444-AAC83149DC1D}" srcOrd="2" destOrd="0" presId="urn:microsoft.com/office/officeart/2005/8/layout/radial1"/>
    <dgm:cxn modelId="{6463C8CE-F81B-463F-AAE3-7FFAF9DB8151}" type="presParOf" srcId="{25A0881E-1C6A-4D0B-8733-85F0397BCB34}" destId="{E730DCC8-4871-4211-B979-82298E440542}" srcOrd="3" destOrd="0" presId="urn:microsoft.com/office/officeart/2005/8/layout/radial1"/>
    <dgm:cxn modelId="{57F28BEC-DA0B-421F-814A-E1D4D5BE5B45}" type="presParOf" srcId="{E730DCC8-4871-4211-B979-82298E440542}" destId="{26F4C185-8020-47B5-AA87-8515756CF039}" srcOrd="0" destOrd="0" presId="urn:microsoft.com/office/officeart/2005/8/layout/radial1"/>
    <dgm:cxn modelId="{234486D1-E032-4135-BD1D-B71ADCEDD5FD}" type="presParOf" srcId="{25A0881E-1C6A-4D0B-8733-85F0397BCB34}" destId="{591487DC-153B-4603-B4D0-E7595ABCB1D7}" srcOrd="4" destOrd="0" presId="urn:microsoft.com/office/officeart/2005/8/layout/radial1"/>
    <dgm:cxn modelId="{7475E1F5-F8E0-481C-8744-7506B0180CCF}" type="presParOf" srcId="{25A0881E-1C6A-4D0B-8733-85F0397BCB34}" destId="{3CBECBAB-3581-4362-933F-2096A45ADD37}" srcOrd="5" destOrd="0" presId="urn:microsoft.com/office/officeart/2005/8/layout/radial1"/>
    <dgm:cxn modelId="{DA79EF7D-0B97-4E92-996C-0618FCD768C5}" type="presParOf" srcId="{3CBECBAB-3581-4362-933F-2096A45ADD37}" destId="{41A1D011-555A-4562-A4E8-0450E1F3B422}" srcOrd="0" destOrd="0" presId="urn:microsoft.com/office/officeart/2005/8/layout/radial1"/>
    <dgm:cxn modelId="{30193763-218B-463C-8E25-987794814F16}" type="presParOf" srcId="{25A0881E-1C6A-4D0B-8733-85F0397BCB34}" destId="{8D2D310F-8AA0-43F1-9CD4-472315180D03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C26ABC-E63C-4D0A-A7E2-FADCA630617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D2418FED-634D-4E23-AD14-BE4FF89D0F2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Мнемотехника</a:t>
          </a:r>
        </a:p>
      </dgm:t>
    </dgm:pt>
    <dgm:pt modelId="{5DF8BA54-4C1B-449E-B3B0-97922A3EC369}" type="parTrans" cxnId="{EFAF3A66-B810-47AD-93D6-4A06840CC708}">
      <dgm:prSet/>
      <dgm:spPr/>
      <dgm:t>
        <a:bodyPr/>
        <a:lstStyle/>
        <a:p>
          <a:endParaRPr lang="ru-RU"/>
        </a:p>
      </dgm:t>
    </dgm:pt>
    <dgm:pt modelId="{E629EE98-F79D-4BDE-8823-037890BBCDD6}" type="sibTrans" cxnId="{EFAF3A66-B810-47AD-93D6-4A06840CC708}">
      <dgm:prSet/>
      <dgm:spPr/>
      <dgm:t>
        <a:bodyPr/>
        <a:lstStyle/>
        <a:p>
          <a:endParaRPr lang="ru-RU"/>
        </a:p>
      </dgm:t>
    </dgm:pt>
    <dgm:pt modelId="{510E1D79-F7C9-4D20-A5E8-928427588AE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Сенсорно-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графическая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схема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(Воробьёва В.К.)</a:t>
          </a:r>
        </a:p>
      </dgm:t>
    </dgm:pt>
    <dgm:pt modelId="{EF4CF030-3659-497C-9BA2-18346B22B715}" type="parTrans" cxnId="{46C0DDED-EC62-4B2E-B24B-B0BFDC480EA5}">
      <dgm:prSet/>
      <dgm:spPr/>
      <dgm:t>
        <a:bodyPr/>
        <a:lstStyle/>
        <a:p>
          <a:endParaRPr lang="ru-RU"/>
        </a:p>
      </dgm:t>
    </dgm:pt>
    <dgm:pt modelId="{5CCD055B-C667-45DD-897F-4151468FE76E}" type="sibTrans" cxnId="{46C0DDED-EC62-4B2E-B24B-B0BFDC480EA5}">
      <dgm:prSet/>
      <dgm:spPr/>
      <dgm:t>
        <a:bodyPr/>
        <a:lstStyle/>
        <a:p>
          <a:endParaRPr lang="ru-RU"/>
        </a:p>
      </dgm:t>
    </dgm:pt>
    <dgm:pt modelId="{52783458-8F21-4497-9865-79CEE4869D5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Блок –квадрат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(Глухов В.П.)</a:t>
          </a:r>
        </a:p>
      </dgm:t>
    </dgm:pt>
    <dgm:pt modelId="{630979BA-DE13-40F2-B10D-90973145A11C}" type="parTrans" cxnId="{3EE6E73B-7EE3-4950-8BD9-20911679376E}">
      <dgm:prSet/>
      <dgm:spPr/>
      <dgm:t>
        <a:bodyPr/>
        <a:lstStyle/>
        <a:p>
          <a:endParaRPr lang="ru-RU"/>
        </a:p>
      </dgm:t>
    </dgm:pt>
    <dgm:pt modelId="{E5ED991C-00F9-4F17-803F-7A41282D95CF}" type="sibTrans" cxnId="{3EE6E73B-7EE3-4950-8BD9-20911679376E}">
      <dgm:prSet/>
      <dgm:spPr/>
      <dgm:t>
        <a:bodyPr/>
        <a:lstStyle/>
        <a:p>
          <a:endParaRPr lang="ru-RU"/>
        </a:p>
      </dgm:t>
    </dgm:pt>
    <dgm:pt modelId="{80E663D4-D189-4A01-BD20-74815C06326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Предметно-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схематическая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модель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(Ткаченко Т.А.)</a:t>
          </a:r>
        </a:p>
      </dgm:t>
    </dgm:pt>
    <dgm:pt modelId="{AA977D98-5661-4913-90C8-DCE8943F4DDE}" type="parTrans" cxnId="{8514996E-BE29-4347-98CB-1047DB453D26}">
      <dgm:prSet/>
      <dgm:spPr/>
      <dgm:t>
        <a:bodyPr/>
        <a:lstStyle/>
        <a:p>
          <a:endParaRPr lang="ru-RU"/>
        </a:p>
      </dgm:t>
    </dgm:pt>
    <dgm:pt modelId="{D1270B32-39BC-4309-91EB-5EF3B56A1ABF}" type="sibTrans" cxnId="{8514996E-BE29-4347-98CB-1047DB453D26}">
      <dgm:prSet/>
      <dgm:spPr/>
      <dgm:t>
        <a:bodyPr/>
        <a:lstStyle/>
        <a:p>
          <a:endParaRPr lang="ru-RU"/>
        </a:p>
      </dgm:t>
    </dgm:pt>
    <dgm:pt modelId="{7E90249D-1B0E-445A-835C-C489C3210EE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Схема составления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Рассказа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(Ефименкова Л.Н.)</a:t>
          </a:r>
        </a:p>
      </dgm:t>
    </dgm:pt>
    <dgm:pt modelId="{01B03E47-72CD-4BC6-862B-DA959471711F}" type="parTrans" cxnId="{E4F6D748-BAF1-4F05-AC5D-2184FF335375}">
      <dgm:prSet/>
      <dgm:spPr/>
      <dgm:t>
        <a:bodyPr/>
        <a:lstStyle/>
        <a:p>
          <a:endParaRPr lang="ru-RU"/>
        </a:p>
      </dgm:t>
    </dgm:pt>
    <dgm:pt modelId="{5973D4AD-33BD-49BB-ABCA-9698596B73C3}" type="sibTrans" cxnId="{E4F6D748-BAF1-4F05-AC5D-2184FF335375}">
      <dgm:prSet/>
      <dgm:spPr/>
      <dgm:t>
        <a:bodyPr/>
        <a:lstStyle/>
        <a:p>
          <a:endParaRPr lang="ru-RU"/>
        </a:p>
      </dgm:t>
    </dgm:pt>
    <dgm:pt modelId="{58B8D502-4D35-4CCB-B1D5-57663C96EB5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Коллаж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(Большева Т.В.)</a:t>
          </a:r>
        </a:p>
      </dgm:t>
    </dgm:pt>
    <dgm:pt modelId="{604A5240-41CB-47FA-81FE-1D4EB075274B}" type="parTrans" cxnId="{BD48524E-FE35-4DA4-97BD-4282C295C6F3}">
      <dgm:prSet/>
      <dgm:spPr/>
      <dgm:t>
        <a:bodyPr/>
        <a:lstStyle/>
        <a:p>
          <a:endParaRPr lang="ru-RU"/>
        </a:p>
      </dgm:t>
    </dgm:pt>
    <dgm:pt modelId="{D863F7BA-A739-44E2-9CA0-6BF390AC43FF}" type="sibTrans" cxnId="{BD48524E-FE35-4DA4-97BD-4282C295C6F3}">
      <dgm:prSet/>
      <dgm:spPr/>
      <dgm:t>
        <a:bodyPr/>
        <a:lstStyle/>
        <a:p>
          <a:endParaRPr lang="ru-RU"/>
        </a:p>
      </dgm:t>
    </dgm:pt>
    <dgm:pt modelId="{136CA366-75D8-44CA-A26E-D66B08711E37}" type="pres">
      <dgm:prSet presAssocID="{D0C26ABC-E63C-4D0A-A7E2-FADCA630617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C205632-B754-401D-871A-B1A95D723430}" type="pres">
      <dgm:prSet presAssocID="{D2418FED-634D-4E23-AD14-BE4FF89D0F2F}" presName="hierRoot1" presStyleCnt="0">
        <dgm:presLayoutVars>
          <dgm:hierBranch/>
        </dgm:presLayoutVars>
      </dgm:prSet>
      <dgm:spPr/>
    </dgm:pt>
    <dgm:pt modelId="{BAAD0A8C-40C0-4FAE-ACA8-2BB6FA5D33FD}" type="pres">
      <dgm:prSet presAssocID="{D2418FED-634D-4E23-AD14-BE4FF89D0F2F}" presName="rootComposite1" presStyleCnt="0"/>
      <dgm:spPr/>
    </dgm:pt>
    <dgm:pt modelId="{5663F791-F42B-4AF8-AFAE-DFD854DC09FB}" type="pres">
      <dgm:prSet presAssocID="{D2418FED-634D-4E23-AD14-BE4FF89D0F2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572485-005E-457F-AF73-A6646B6D10F6}" type="pres">
      <dgm:prSet presAssocID="{D2418FED-634D-4E23-AD14-BE4FF89D0F2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53BC1C0D-847F-4A71-81F7-5AAA323802DE}" type="pres">
      <dgm:prSet presAssocID="{D2418FED-634D-4E23-AD14-BE4FF89D0F2F}" presName="hierChild2" presStyleCnt="0"/>
      <dgm:spPr/>
    </dgm:pt>
    <dgm:pt modelId="{A0211A41-2FD9-4898-A93D-787A8C6FB54C}" type="pres">
      <dgm:prSet presAssocID="{EF4CF030-3659-497C-9BA2-18346B22B715}" presName="Name35" presStyleLbl="parChTrans1D2" presStyleIdx="0" presStyleCnt="5"/>
      <dgm:spPr/>
      <dgm:t>
        <a:bodyPr/>
        <a:lstStyle/>
        <a:p>
          <a:endParaRPr lang="ru-RU"/>
        </a:p>
      </dgm:t>
    </dgm:pt>
    <dgm:pt modelId="{2538F394-03C1-4888-A10F-E5FB0C35C2A3}" type="pres">
      <dgm:prSet presAssocID="{510E1D79-F7C9-4D20-A5E8-928427588AE6}" presName="hierRoot2" presStyleCnt="0">
        <dgm:presLayoutVars>
          <dgm:hierBranch/>
        </dgm:presLayoutVars>
      </dgm:prSet>
      <dgm:spPr/>
    </dgm:pt>
    <dgm:pt modelId="{E523F313-07D3-4EF1-8F57-6B83A4C27690}" type="pres">
      <dgm:prSet presAssocID="{510E1D79-F7C9-4D20-A5E8-928427588AE6}" presName="rootComposite" presStyleCnt="0"/>
      <dgm:spPr/>
    </dgm:pt>
    <dgm:pt modelId="{84AEA763-8AD3-48F5-8F57-1319E40886A6}" type="pres">
      <dgm:prSet presAssocID="{510E1D79-F7C9-4D20-A5E8-928427588AE6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C97CED-6BB3-42FA-B7B8-D57979B0F901}" type="pres">
      <dgm:prSet presAssocID="{510E1D79-F7C9-4D20-A5E8-928427588AE6}" presName="rootConnector" presStyleLbl="node2" presStyleIdx="0" presStyleCnt="5"/>
      <dgm:spPr/>
      <dgm:t>
        <a:bodyPr/>
        <a:lstStyle/>
        <a:p>
          <a:endParaRPr lang="ru-RU"/>
        </a:p>
      </dgm:t>
    </dgm:pt>
    <dgm:pt modelId="{D2685E29-E4E3-47EF-A392-F9B911F6B406}" type="pres">
      <dgm:prSet presAssocID="{510E1D79-F7C9-4D20-A5E8-928427588AE6}" presName="hierChild4" presStyleCnt="0"/>
      <dgm:spPr/>
    </dgm:pt>
    <dgm:pt modelId="{A605AF27-1A24-43BC-8317-0A6D50473384}" type="pres">
      <dgm:prSet presAssocID="{510E1D79-F7C9-4D20-A5E8-928427588AE6}" presName="hierChild5" presStyleCnt="0"/>
      <dgm:spPr/>
    </dgm:pt>
    <dgm:pt modelId="{7D6D9A19-8648-41CE-9508-C5C2501C89A2}" type="pres">
      <dgm:prSet presAssocID="{630979BA-DE13-40F2-B10D-90973145A11C}" presName="Name35" presStyleLbl="parChTrans1D2" presStyleIdx="1" presStyleCnt="5"/>
      <dgm:spPr/>
      <dgm:t>
        <a:bodyPr/>
        <a:lstStyle/>
        <a:p>
          <a:endParaRPr lang="ru-RU"/>
        </a:p>
      </dgm:t>
    </dgm:pt>
    <dgm:pt modelId="{FE4AB063-2C32-483C-A07C-F379F9886E14}" type="pres">
      <dgm:prSet presAssocID="{52783458-8F21-4497-9865-79CEE4869D5A}" presName="hierRoot2" presStyleCnt="0">
        <dgm:presLayoutVars>
          <dgm:hierBranch/>
        </dgm:presLayoutVars>
      </dgm:prSet>
      <dgm:spPr/>
    </dgm:pt>
    <dgm:pt modelId="{13F9C4A2-CD72-4D5E-A124-5D057D5DD8B0}" type="pres">
      <dgm:prSet presAssocID="{52783458-8F21-4497-9865-79CEE4869D5A}" presName="rootComposite" presStyleCnt="0"/>
      <dgm:spPr/>
    </dgm:pt>
    <dgm:pt modelId="{46F5AA99-7993-4C04-B19A-D260B1AF9DB3}" type="pres">
      <dgm:prSet presAssocID="{52783458-8F21-4497-9865-79CEE4869D5A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4ED694-7C1E-4650-9D1C-86597942B429}" type="pres">
      <dgm:prSet presAssocID="{52783458-8F21-4497-9865-79CEE4869D5A}" presName="rootConnector" presStyleLbl="node2" presStyleIdx="1" presStyleCnt="5"/>
      <dgm:spPr/>
      <dgm:t>
        <a:bodyPr/>
        <a:lstStyle/>
        <a:p>
          <a:endParaRPr lang="ru-RU"/>
        </a:p>
      </dgm:t>
    </dgm:pt>
    <dgm:pt modelId="{59E24BE2-F8A6-4255-B320-C2EDFD46005A}" type="pres">
      <dgm:prSet presAssocID="{52783458-8F21-4497-9865-79CEE4869D5A}" presName="hierChild4" presStyleCnt="0"/>
      <dgm:spPr/>
    </dgm:pt>
    <dgm:pt modelId="{9C9C9658-B139-4188-932D-84176DCA27FF}" type="pres">
      <dgm:prSet presAssocID="{52783458-8F21-4497-9865-79CEE4869D5A}" presName="hierChild5" presStyleCnt="0"/>
      <dgm:spPr/>
    </dgm:pt>
    <dgm:pt modelId="{FFD793A3-0E92-4D5F-9E97-723E7F86B80B}" type="pres">
      <dgm:prSet presAssocID="{AA977D98-5661-4913-90C8-DCE8943F4DDE}" presName="Name35" presStyleLbl="parChTrans1D2" presStyleIdx="2" presStyleCnt="5"/>
      <dgm:spPr/>
      <dgm:t>
        <a:bodyPr/>
        <a:lstStyle/>
        <a:p>
          <a:endParaRPr lang="ru-RU"/>
        </a:p>
      </dgm:t>
    </dgm:pt>
    <dgm:pt modelId="{DD57F7AB-B56A-440D-9842-C8673761C1DC}" type="pres">
      <dgm:prSet presAssocID="{80E663D4-D189-4A01-BD20-74815C063267}" presName="hierRoot2" presStyleCnt="0">
        <dgm:presLayoutVars>
          <dgm:hierBranch/>
        </dgm:presLayoutVars>
      </dgm:prSet>
      <dgm:spPr/>
    </dgm:pt>
    <dgm:pt modelId="{A2D26B0F-EA58-4D18-8D6A-096E97F7BD0D}" type="pres">
      <dgm:prSet presAssocID="{80E663D4-D189-4A01-BD20-74815C063267}" presName="rootComposite" presStyleCnt="0"/>
      <dgm:spPr/>
    </dgm:pt>
    <dgm:pt modelId="{46F751DA-0B9D-4C3A-AA0D-DD1AEDEE0FE7}" type="pres">
      <dgm:prSet presAssocID="{80E663D4-D189-4A01-BD20-74815C063267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86D1385-DD12-44BE-9A17-87F68F1BFFAB}" type="pres">
      <dgm:prSet presAssocID="{80E663D4-D189-4A01-BD20-74815C063267}" presName="rootConnector" presStyleLbl="node2" presStyleIdx="2" presStyleCnt="5"/>
      <dgm:spPr/>
      <dgm:t>
        <a:bodyPr/>
        <a:lstStyle/>
        <a:p>
          <a:endParaRPr lang="ru-RU"/>
        </a:p>
      </dgm:t>
    </dgm:pt>
    <dgm:pt modelId="{2DC4D76F-9827-4F98-81CC-98B8CF87672F}" type="pres">
      <dgm:prSet presAssocID="{80E663D4-D189-4A01-BD20-74815C063267}" presName="hierChild4" presStyleCnt="0"/>
      <dgm:spPr/>
    </dgm:pt>
    <dgm:pt modelId="{C80092AC-3713-4A75-A1CE-D9995ACCA73F}" type="pres">
      <dgm:prSet presAssocID="{80E663D4-D189-4A01-BD20-74815C063267}" presName="hierChild5" presStyleCnt="0"/>
      <dgm:spPr/>
    </dgm:pt>
    <dgm:pt modelId="{405C32AD-1F1F-4ECA-8253-3E623374B57C}" type="pres">
      <dgm:prSet presAssocID="{01B03E47-72CD-4BC6-862B-DA959471711F}" presName="Name35" presStyleLbl="parChTrans1D2" presStyleIdx="3" presStyleCnt="5"/>
      <dgm:spPr/>
      <dgm:t>
        <a:bodyPr/>
        <a:lstStyle/>
        <a:p>
          <a:endParaRPr lang="ru-RU"/>
        </a:p>
      </dgm:t>
    </dgm:pt>
    <dgm:pt modelId="{D1CF0A8D-25F5-4BD4-A305-FF9CE29FC0ED}" type="pres">
      <dgm:prSet presAssocID="{7E90249D-1B0E-445A-835C-C489C3210EEF}" presName="hierRoot2" presStyleCnt="0">
        <dgm:presLayoutVars>
          <dgm:hierBranch/>
        </dgm:presLayoutVars>
      </dgm:prSet>
      <dgm:spPr/>
    </dgm:pt>
    <dgm:pt modelId="{8F676EF1-CEFD-4556-AD8F-88C607FED80E}" type="pres">
      <dgm:prSet presAssocID="{7E90249D-1B0E-445A-835C-C489C3210EEF}" presName="rootComposite" presStyleCnt="0"/>
      <dgm:spPr/>
    </dgm:pt>
    <dgm:pt modelId="{C5F3536B-FE75-4AD4-A7C7-382242DB84D8}" type="pres">
      <dgm:prSet presAssocID="{7E90249D-1B0E-445A-835C-C489C3210EEF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2A59FA-63C4-46EC-9994-D7D2CB668747}" type="pres">
      <dgm:prSet presAssocID="{7E90249D-1B0E-445A-835C-C489C3210EEF}" presName="rootConnector" presStyleLbl="node2" presStyleIdx="3" presStyleCnt="5"/>
      <dgm:spPr/>
      <dgm:t>
        <a:bodyPr/>
        <a:lstStyle/>
        <a:p>
          <a:endParaRPr lang="ru-RU"/>
        </a:p>
      </dgm:t>
    </dgm:pt>
    <dgm:pt modelId="{805342CD-130D-4C65-824C-23D36E3F6802}" type="pres">
      <dgm:prSet presAssocID="{7E90249D-1B0E-445A-835C-C489C3210EEF}" presName="hierChild4" presStyleCnt="0"/>
      <dgm:spPr/>
    </dgm:pt>
    <dgm:pt modelId="{A1EEEFF0-8627-4E8D-A128-69F293E227CD}" type="pres">
      <dgm:prSet presAssocID="{7E90249D-1B0E-445A-835C-C489C3210EEF}" presName="hierChild5" presStyleCnt="0"/>
      <dgm:spPr/>
    </dgm:pt>
    <dgm:pt modelId="{502C78CB-2C08-42F0-BE1C-00826716E4B5}" type="pres">
      <dgm:prSet presAssocID="{604A5240-41CB-47FA-81FE-1D4EB075274B}" presName="Name35" presStyleLbl="parChTrans1D2" presStyleIdx="4" presStyleCnt="5"/>
      <dgm:spPr/>
      <dgm:t>
        <a:bodyPr/>
        <a:lstStyle/>
        <a:p>
          <a:endParaRPr lang="ru-RU"/>
        </a:p>
      </dgm:t>
    </dgm:pt>
    <dgm:pt modelId="{9557B3B9-5D5E-47B3-A519-19C33F57A8F8}" type="pres">
      <dgm:prSet presAssocID="{58B8D502-4D35-4CCB-B1D5-57663C96EB52}" presName="hierRoot2" presStyleCnt="0">
        <dgm:presLayoutVars>
          <dgm:hierBranch/>
        </dgm:presLayoutVars>
      </dgm:prSet>
      <dgm:spPr/>
    </dgm:pt>
    <dgm:pt modelId="{57AC2EDC-B13D-4A01-B732-83BF0AE7D8FC}" type="pres">
      <dgm:prSet presAssocID="{58B8D502-4D35-4CCB-B1D5-57663C96EB52}" presName="rootComposite" presStyleCnt="0"/>
      <dgm:spPr/>
    </dgm:pt>
    <dgm:pt modelId="{21ED4526-1E99-44C9-BACE-3E19EDD1F154}" type="pres">
      <dgm:prSet presAssocID="{58B8D502-4D35-4CCB-B1D5-57663C96EB52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EB9223-6366-440E-B33F-6B59CACA0291}" type="pres">
      <dgm:prSet presAssocID="{58B8D502-4D35-4CCB-B1D5-57663C96EB52}" presName="rootConnector" presStyleLbl="node2" presStyleIdx="4" presStyleCnt="5"/>
      <dgm:spPr/>
      <dgm:t>
        <a:bodyPr/>
        <a:lstStyle/>
        <a:p>
          <a:endParaRPr lang="ru-RU"/>
        </a:p>
      </dgm:t>
    </dgm:pt>
    <dgm:pt modelId="{FC5604D2-2BFF-4A90-9F65-A038D80377EA}" type="pres">
      <dgm:prSet presAssocID="{58B8D502-4D35-4CCB-B1D5-57663C96EB52}" presName="hierChild4" presStyleCnt="0"/>
      <dgm:spPr/>
    </dgm:pt>
    <dgm:pt modelId="{72D932C8-EA85-44C4-BC65-B62D064F1C10}" type="pres">
      <dgm:prSet presAssocID="{58B8D502-4D35-4CCB-B1D5-57663C96EB52}" presName="hierChild5" presStyleCnt="0"/>
      <dgm:spPr/>
    </dgm:pt>
    <dgm:pt modelId="{869D12F9-4F72-4C6B-8536-DCF24903E52B}" type="pres">
      <dgm:prSet presAssocID="{D2418FED-634D-4E23-AD14-BE4FF89D0F2F}" presName="hierChild3" presStyleCnt="0"/>
      <dgm:spPr/>
    </dgm:pt>
  </dgm:ptLst>
  <dgm:cxnLst>
    <dgm:cxn modelId="{6562A070-7EFA-4196-B80D-C24209151024}" type="presOf" srcId="{510E1D79-F7C9-4D20-A5E8-928427588AE6}" destId="{5FC97CED-6BB3-42FA-B7B8-D57979B0F901}" srcOrd="1" destOrd="0" presId="urn:microsoft.com/office/officeart/2005/8/layout/orgChart1"/>
    <dgm:cxn modelId="{EFAF3A66-B810-47AD-93D6-4A06840CC708}" srcId="{D0C26ABC-E63C-4D0A-A7E2-FADCA6306173}" destId="{D2418FED-634D-4E23-AD14-BE4FF89D0F2F}" srcOrd="0" destOrd="0" parTransId="{5DF8BA54-4C1B-449E-B3B0-97922A3EC369}" sibTransId="{E629EE98-F79D-4BDE-8823-037890BBCDD6}"/>
    <dgm:cxn modelId="{3CB10B6F-E16F-4398-B120-44B72000DFAD}" type="presOf" srcId="{80E663D4-D189-4A01-BD20-74815C063267}" destId="{46F751DA-0B9D-4C3A-AA0D-DD1AEDEE0FE7}" srcOrd="0" destOrd="0" presId="urn:microsoft.com/office/officeart/2005/8/layout/orgChart1"/>
    <dgm:cxn modelId="{46C0DDED-EC62-4B2E-B24B-B0BFDC480EA5}" srcId="{D2418FED-634D-4E23-AD14-BE4FF89D0F2F}" destId="{510E1D79-F7C9-4D20-A5E8-928427588AE6}" srcOrd="0" destOrd="0" parTransId="{EF4CF030-3659-497C-9BA2-18346B22B715}" sibTransId="{5CCD055B-C667-45DD-897F-4151468FE76E}"/>
    <dgm:cxn modelId="{80678366-AD74-42C0-9918-191F139B2F8A}" type="presOf" srcId="{604A5240-41CB-47FA-81FE-1D4EB075274B}" destId="{502C78CB-2C08-42F0-BE1C-00826716E4B5}" srcOrd="0" destOrd="0" presId="urn:microsoft.com/office/officeart/2005/8/layout/orgChart1"/>
    <dgm:cxn modelId="{9B002E1F-54C4-4ED1-AB25-98E7871A7EAB}" type="presOf" srcId="{D0C26ABC-E63C-4D0A-A7E2-FADCA6306173}" destId="{136CA366-75D8-44CA-A26E-D66B08711E37}" srcOrd="0" destOrd="0" presId="urn:microsoft.com/office/officeart/2005/8/layout/orgChart1"/>
    <dgm:cxn modelId="{6D34B34F-5602-48B6-A306-8A3721C10550}" type="presOf" srcId="{AA977D98-5661-4913-90C8-DCE8943F4DDE}" destId="{FFD793A3-0E92-4D5F-9E97-723E7F86B80B}" srcOrd="0" destOrd="0" presId="urn:microsoft.com/office/officeart/2005/8/layout/orgChart1"/>
    <dgm:cxn modelId="{BAF09A3C-B8FE-45BB-BF4F-52B38F333486}" type="presOf" srcId="{80E663D4-D189-4A01-BD20-74815C063267}" destId="{B86D1385-DD12-44BE-9A17-87F68F1BFFAB}" srcOrd="1" destOrd="0" presId="urn:microsoft.com/office/officeart/2005/8/layout/orgChart1"/>
    <dgm:cxn modelId="{628AAF14-C795-4963-8288-5662D1959A0C}" type="presOf" srcId="{58B8D502-4D35-4CCB-B1D5-57663C96EB52}" destId="{B3EB9223-6366-440E-B33F-6B59CACA0291}" srcOrd="1" destOrd="0" presId="urn:microsoft.com/office/officeart/2005/8/layout/orgChart1"/>
    <dgm:cxn modelId="{02A770F8-569A-41EC-94C1-66AAC83FC909}" type="presOf" srcId="{7E90249D-1B0E-445A-835C-C489C3210EEF}" destId="{BC2A59FA-63C4-46EC-9994-D7D2CB668747}" srcOrd="1" destOrd="0" presId="urn:microsoft.com/office/officeart/2005/8/layout/orgChart1"/>
    <dgm:cxn modelId="{FE40A061-19E6-49FE-A113-198082B97E24}" type="presOf" srcId="{58B8D502-4D35-4CCB-B1D5-57663C96EB52}" destId="{21ED4526-1E99-44C9-BACE-3E19EDD1F154}" srcOrd="0" destOrd="0" presId="urn:microsoft.com/office/officeart/2005/8/layout/orgChart1"/>
    <dgm:cxn modelId="{2FE8B0E4-D993-4E22-8870-907854C4779D}" type="presOf" srcId="{D2418FED-634D-4E23-AD14-BE4FF89D0F2F}" destId="{90572485-005E-457F-AF73-A6646B6D10F6}" srcOrd="1" destOrd="0" presId="urn:microsoft.com/office/officeart/2005/8/layout/orgChart1"/>
    <dgm:cxn modelId="{E4F6D748-BAF1-4F05-AC5D-2184FF335375}" srcId="{D2418FED-634D-4E23-AD14-BE4FF89D0F2F}" destId="{7E90249D-1B0E-445A-835C-C489C3210EEF}" srcOrd="3" destOrd="0" parTransId="{01B03E47-72CD-4BC6-862B-DA959471711F}" sibTransId="{5973D4AD-33BD-49BB-ABCA-9698596B73C3}"/>
    <dgm:cxn modelId="{3EE6E73B-7EE3-4950-8BD9-20911679376E}" srcId="{D2418FED-634D-4E23-AD14-BE4FF89D0F2F}" destId="{52783458-8F21-4497-9865-79CEE4869D5A}" srcOrd="1" destOrd="0" parTransId="{630979BA-DE13-40F2-B10D-90973145A11C}" sibTransId="{E5ED991C-00F9-4F17-803F-7A41282D95CF}"/>
    <dgm:cxn modelId="{8514996E-BE29-4347-98CB-1047DB453D26}" srcId="{D2418FED-634D-4E23-AD14-BE4FF89D0F2F}" destId="{80E663D4-D189-4A01-BD20-74815C063267}" srcOrd="2" destOrd="0" parTransId="{AA977D98-5661-4913-90C8-DCE8943F4DDE}" sibTransId="{D1270B32-39BC-4309-91EB-5EF3B56A1ABF}"/>
    <dgm:cxn modelId="{07A8749C-7DCD-41B1-9AC9-A027BF2EEEB4}" type="presOf" srcId="{630979BA-DE13-40F2-B10D-90973145A11C}" destId="{7D6D9A19-8648-41CE-9508-C5C2501C89A2}" srcOrd="0" destOrd="0" presId="urn:microsoft.com/office/officeart/2005/8/layout/orgChart1"/>
    <dgm:cxn modelId="{F0BAE038-B4D9-4D9B-83F4-C338232FA6C7}" type="presOf" srcId="{510E1D79-F7C9-4D20-A5E8-928427588AE6}" destId="{84AEA763-8AD3-48F5-8F57-1319E40886A6}" srcOrd="0" destOrd="0" presId="urn:microsoft.com/office/officeart/2005/8/layout/orgChart1"/>
    <dgm:cxn modelId="{CF8F3292-6DED-4E87-A463-56B7CFCA6246}" type="presOf" srcId="{EF4CF030-3659-497C-9BA2-18346B22B715}" destId="{A0211A41-2FD9-4898-A93D-787A8C6FB54C}" srcOrd="0" destOrd="0" presId="urn:microsoft.com/office/officeart/2005/8/layout/orgChart1"/>
    <dgm:cxn modelId="{BD48524E-FE35-4DA4-97BD-4282C295C6F3}" srcId="{D2418FED-634D-4E23-AD14-BE4FF89D0F2F}" destId="{58B8D502-4D35-4CCB-B1D5-57663C96EB52}" srcOrd="4" destOrd="0" parTransId="{604A5240-41CB-47FA-81FE-1D4EB075274B}" sibTransId="{D863F7BA-A739-44E2-9CA0-6BF390AC43FF}"/>
    <dgm:cxn modelId="{64BBBEDB-DC23-4C41-AA2E-567B4F1224E5}" type="presOf" srcId="{7E90249D-1B0E-445A-835C-C489C3210EEF}" destId="{C5F3536B-FE75-4AD4-A7C7-382242DB84D8}" srcOrd="0" destOrd="0" presId="urn:microsoft.com/office/officeart/2005/8/layout/orgChart1"/>
    <dgm:cxn modelId="{B2C61218-768C-4A12-820C-AF954DFF485B}" type="presOf" srcId="{52783458-8F21-4497-9865-79CEE4869D5A}" destId="{46F5AA99-7993-4C04-B19A-D260B1AF9DB3}" srcOrd="0" destOrd="0" presId="urn:microsoft.com/office/officeart/2005/8/layout/orgChart1"/>
    <dgm:cxn modelId="{6FFAA5C5-F8E9-4974-9EE7-2888C23DA3EB}" type="presOf" srcId="{D2418FED-634D-4E23-AD14-BE4FF89D0F2F}" destId="{5663F791-F42B-4AF8-AFAE-DFD854DC09FB}" srcOrd="0" destOrd="0" presId="urn:microsoft.com/office/officeart/2005/8/layout/orgChart1"/>
    <dgm:cxn modelId="{2EABAF1A-AA8E-4F08-85B5-824AEEAFA3E6}" type="presOf" srcId="{01B03E47-72CD-4BC6-862B-DA959471711F}" destId="{405C32AD-1F1F-4ECA-8253-3E623374B57C}" srcOrd="0" destOrd="0" presId="urn:microsoft.com/office/officeart/2005/8/layout/orgChart1"/>
    <dgm:cxn modelId="{FB284EB4-5AE1-4187-9C86-DB07A4728879}" type="presOf" srcId="{52783458-8F21-4497-9865-79CEE4869D5A}" destId="{074ED694-7C1E-4650-9D1C-86597942B429}" srcOrd="1" destOrd="0" presId="urn:microsoft.com/office/officeart/2005/8/layout/orgChart1"/>
    <dgm:cxn modelId="{ACD475E6-C462-49C2-BF68-71D875C0A3B9}" type="presParOf" srcId="{136CA366-75D8-44CA-A26E-D66B08711E37}" destId="{7C205632-B754-401D-871A-B1A95D723430}" srcOrd="0" destOrd="0" presId="urn:microsoft.com/office/officeart/2005/8/layout/orgChart1"/>
    <dgm:cxn modelId="{371C179A-00D7-4E80-BF2C-E33D4DE879B3}" type="presParOf" srcId="{7C205632-B754-401D-871A-B1A95D723430}" destId="{BAAD0A8C-40C0-4FAE-ACA8-2BB6FA5D33FD}" srcOrd="0" destOrd="0" presId="urn:microsoft.com/office/officeart/2005/8/layout/orgChart1"/>
    <dgm:cxn modelId="{F340CE2F-ADEA-41C8-80BA-B5AC5ED8B14E}" type="presParOf" srcId="{BAAD0A8C-40C0-4FAE-ACA8-2BB6FA5D33FD}" destId="{5663F791-F42B-4AF8-AFAE-DFD854DC09FB}" srcOrd="0" destOrd="0" presId="urn:microsoft.com/office/officeart/2005/8/layout/orgChart1"/>
    <dgm:cxn modelId="{C3F16229-3E57-4BD1-BDA8-DE3A0D86983F}" type="presParOf" srcId="{BAAD0A8C-40C0-4FAE-ACA8-2BB6FA5D33FD}" destId="{90572485-005E-457F-AF73-A6646B6D10F6}" srcOrd="1" destOrd="0" presId="urn:microsoft.com/office/officeart/2005/8/layout/orgChart1"/>
    <dgm:cxn modelId="{FEF5D225-D15C-4D86-AA38-4B0FB51C7585}" type="presParOf" srcId="{7C205632-B754-401D-871A-B1A95D723430}" destId="{53BC1C0D-847F-4A71-81F7-5AAA323802DE}" srcOrd="1" destOrd="0" presId="urn:microsoft.com/office/officeart/2005/8/layout/orgChart1"/>
    <dgm:cxn modelId="{6490CA0D-1A12-4275-A033-31A73FA2D33A}" type="presParOf" srcId="{53BC1C0D-847F-4A71-81F7-5AAA323802DE}" destId="{A0211A41-2FD9-4898-A93D-787A8C6FB54C}" srcOrd="0" destOrd="0" presId="urn:microsoft.com/office/officeart/2005/8/layout/orgChart1"/>
    <dgm:cxn modelId="{CF6759CB-9103-4582-94E0-5266507425B4}" type="presParOf" srcId="{53BC1C0D-847F-4A71-81F7-5AAA323802DE}" destId="{2538F394-03C1-4888-A10F-E5FB0C35C2A3}" srcOrd="1" destOrd="0" presId="urn:microsoft.com/office/officeart/2005/8/layout/orgChart1"/>
    <dgm:cxn modelId="{5D5B1B8F-9600-4FFB-B517-FF6C690107E9}" type="presParOf" srcId="{2538F394-03C1-4888-A10F-E5FB0C35C2A3}" destId="{E523F313-07D3-4EF1-8F57-6B83A4C27690}" srcOrd="0" destOrd="0" presId="urn:microsoft.com/office/officeart/2005/8/layout/orgChart1"/>
    <dgm:cxn modelId="{807D17A8-E892-4A99-BF6E-5E4CC944F544}" type="presParOf" srcId="{E523F313-07D3-4EF1-8F57-6B83A4C27690}" destId="{84AEA763-8AD3-48F5-8F57-1319E40886A6}" srcOrd="0" destOrd="0" presId="urn:microsoft.com/office/officeart/2005/8/layout/orgChart1"/>
    <dgm:cxn modelId="{1C4198C1-DF05-41E3-A332-1A5370AD1147}" type="presParOf" srcId="{E523F313-07D3-4EF1-8F57-6B83A4C27690}" destId="{5FC97CED-6BB3-42FA-B7B8-D57979B0F901}" srcOrd="1" destOrd="0" presId="urn:microsoft.com/office/officeart/2005/8/layout/orgChart1"/>
    <dgm:cxn modelId="{AEFF201E-7DB1-43E1-ACF3-1ADD76929CEB}" type="presParOf" srcId="{2538F394-03C1-4888-A10F-E5FB0C35C2A3}" destId="{D2685E29-E4E3-47EF-A392-F9B911F6B406}" srcOrd="1" destOrd="0" presId="urn:microsoft.com/office/officeart/2005/8/layout/orgChart1"/>
    <dgm:cxn modelId="{ECADB719-E942-4800-AF53-876E7F77FFF7}" type="presParOf" srcId="{2538F394-03C1-4888-A10F-E5FB0C35C2A3}" destId="{A605AF27-1A24-43BC-8317-0A6D50473384}" srcOrd="2" destOrd="0" presId="urn:microsoft.com/office/officeart/2005/8/layout/orgChart1"/>
    <dgm:cxn modelId="{517E8F9F-8855-490B-B825-B428BA3B238D}" type="presParOf" srcId="{53BC1C0D-847F-4A71-81F7-5AAA323802DE}" destId="{7D6D9A19-8648-41CE-9508-C5C2501C89A2}" srcOrd="2" destOrd="0" presId="urn:microsoft.com/office/officeart/2005/8/layout/orgChart1"/>
    <dgm:cxn modelId="{4D72B9B5-76AF-4D73-A052-2144860C8113}" type="presParOf" srcId="{53BC1C0D-847F-4A71-81F7-5AAA323802DE}" destId="{FE4AB063-2C32-483C-A07C-F379F9886E14}" srcOrd="3" destOrd="0" presId="urn:microsoft.com/office/officeart/2005/8/layout/orgChart1"/>
    <dgm:cxn modelId="{0872CB1B-8A28-4F6A-BFB4-DB7423847BB9}" type="presParOf" srcId="{FE4AB063-2C32-483C-A07C-F379F9886E14}" destId="{13F9C4A2-CD72-4D5E-A124-5D057D5DD8B0}" srcOrd="0" destOrd="0" presId="urn:microsoft.com/office/officeart/2005/8/layout/orgChart1"/>
    <dgm:cxn modelId="{5CD9E1C3-57EA-4B18-BA9B-CE5C21FB9672}" type="presParOf" srcId="{13F9C4A2-CD72-4D5E-A124-5D057D5DD8B0}" destId="{46F5AA99-7993-4C04-B19A-D260B1AF9DB3}" srcOrd="0" destOrd="0" presId="urn:microsoft.com/office/officeart/2005/8/layout/orgChart1"/>
    <dgm:cxn modelId="{4D9AC500-9126-428D-8881-437CD08C2ECD}" type="presParOf" srcId="{13F9C4A2-CD72-4D5E-A124-5D057D5DD8B0}" destId="{074ED694-7C1E-4650-9D1C-86597942B429}" srcOrd="1" destOrd="0" presId="urn:microsoft.com/office/officeart/2005/8/layout/orgChart1"/>
    <dgm:cxn modelId="{DB81EAAC-999C-4028-8D55-5826E50DBE77}" type="presParOf" srcId="{FE4AB063-2C32-483C-A07C-F379F9886E14}" destId="{59E24BE2-F8A6-4255-B320-C2EDFD46005A}" srcOrd="1" destOrd="0" presId="urn:microsoft.com/office/officeart/2005/8/layout/orgChart1"/>
    <dgm:cxn modelId="{6A7E7E60-05EF-4CD0-AB4C-BD560D59DC91}" type="presParOf" srcId="{FE4AB063-2C32-483C-A07C-F379F9886E14}" destId="{9C9C9658-B139-4188-932D-84176DCA27FF}" srcOrd="2" destOrd="0" presId="urn:microsoft.com/office/officeart/2005/8/layout/orgChart1"/>
    <dgm:cxn modelId="{4513DA21-50CF-46F7-8A63-DF3AFB0FC8E8}" type="presParOf" srcId="{53BC1C0D-847F-4A71-81F7-5AAA323802DE}" destId="{FFD793A3-0E92-4D5F-9E97-723E7F86B80B}" srcOrd="4" destOrd="0" presId="urn:microsoft.com/office/officeart/2005/8/layout/orgChart1"/>
    <dgm:cxn modelId="{A4A67682-42CB-4FC1-B58B-77B2596AE235}" type="presParOf" srcId="{53BC1C0D-847F-4A71-81F7-5AAA323802DE}" destId="{DD57F7AB-B56A-440D-9842-C8673761C1DC}" srcOrd="5" destOrd="0" presId="urn:microsoft.com/office/officeart/2005/8/layout/orgChart1"/>
    <dgm:cxn modelId="{0F8ABD8D-8552-4A00-94C2-299E111EF83F}" type="presParOf" srcId="{DD57F7AB-B56A-440D-9842-C8673761C1DC}" destId="{A2D26B0F-EA58-4D18-8D6A-096E97F7BD0D}" srcOrd="0" destOrd="0" presId="urn:microsoft.com/office/officeart/2005/8/layout/orgChart1"/>
    <dgm:cxn modelId="{DADD1233-B5E1-46CB-A198-EAFF2C02C726}" type="presParOf" srcId="{A2D26B0F-EA58-4D18-8D6A-096E97F7BD0D}" destId="{46F751DA-0B9D-4C3A-AA0D-DD1AEDEE0FE7}" srcOrd="0" destOrd="0" presId="urn:microsoft.com/office/officeart/2005/8/layout/orgChart1"/>
    <dgm:cxn modelId="{CBB7A196-85A1-4A97-AE48-42197DD9158D}" type="presParOf" srcId="{A2D26B0F-EA58-4D18-8D6A-096E97F7BD0D}" destId="{B86D1385-DD12-44BE-9A17-87F68F1BFFAB}" srcOrd="1" destOrd="0" presId="urn:microsoft.com/office/officeart/2005/8/layout/orgChart1"/>
    <dgm:cxn modelId="{47BB6464-4B20-45A8-8D7E-E9DF88462BE7}" type="presParOf" srcId="{DD57F7AB-B56A-440D-9842-C8673761C1DC}" destId="{2DC4D76F-9827-4F98-81CC-98B8CF87672F}" srcOrd="1" destOrd="0" presId="urn:microsoft.com/office/officeart/2005/8/layout/orgChart1"/>
    <dgm:cxn modelId="{118E64AE-754B-435C-B3E2-E0A50CBA8EF9}" type="presParOf" srcId="{DD57F7AB-B56A-440D-9842-C8673761C1DC}" destId="{C80092AC-3713-4A75-A1CE-D9995ACCA73F}" srcOrd="2" destOrd="0" presId="urn:microsoft.com/office/officeart/2005/8/layout/orgChart1"/>
    <dgm:cxn modelId="{F6EDCDB4-B21D-41B1-A616-CC4551A1DCAA}" type="presParOf" srcId="{53BC1C0D-847F-4A71-81F7-5AAA323802DE}" destId="{405C32AD-1F1F-4ECA-8253-3E623374B57C}" srcOrd="6" destOrd="0" presId="urn:microsoft.com/office/officeart/2005/8/layout/orgChart1"/>
    <dgm:cxn modelId="{2C6FA8F7-B3EE-4E20-9C5B-A2708C4960E7}" type="presParOf" srcId="{53BC1C0D-847F-4A71-81F7-5AAA323802DE}" destId="{D1CF0A8D-25F5-4BD4-A305-FF9CE29FC0ED}" srcOrd="7" destOrd="0" presId="urn:microsoft.com/office/officeart/2005/8/layout/orgChart1"/>
    <dgm:cxn modelId="{EC98A7AF-0341-4BF7-91D0-A1DC32581FF0}" type="presParOf" srcId="{D1CF0A8D-25F5-4BD4-A305-FF9CE29FC0ED}" destId="{8F676EF1-CEFD-4556-AD8F-88C607FED80E}" srcOrd="0" destOrd="0" presId="urn:microsoft.com/office/officeart/2005/8/layout/orgChart1"/>
    <dgm:cxn modelId="{FB898C15-8D04-4CBE-A63E-8F6EC5745521}" type="presParOf" srcId="{8F676EF1-CEFD-4556-AD8F-88C607FED80E}" destId="{C5F3536B-FE75-4AD4-A7C7-382242DB84D8}" srcOrd="0" destOrd="0" presId="urn:microsoft.com/office/officeart/2005/8/layout/orgChart1"/>
    <dgm:cxn modelId="{4DE8FAA0-72FD-457A-B5E2-5C22178F916A}" type="presParOf" srcId="{8F676EF1-CEFD-4556-AD8F-88C607FED80E}" destId="{BC2A59FA-63C4-46EC-9994-D7D2CB668747}" srcOrd="1" destOrd="0" presId="urn:microsoft.com/office/officeart/2005/8/layout/orgChart1"/>
    <dgm:cxn modelId="{13C17594-9972-4A14-80FF-5222C691461F}" type="presParOf" srcId="{D1CF0A8D-25F5-4BD4-A305-FF9CE29FC0ED}" destId="{805342CD-130D-4C65-824C-23D36E3F6802}" srcOrd="1" destOrd="0" presId="urn:microsoft.com/office/officeart/2005/8/layout/orgChart1"/>
    <dgm:cxn modelId="{47003383-7F62-4131-A0D9-17EFCA8A1788}" type="presParOf" srcId="{D1CF0A8D-25F5-4BD4-A305-FF9CE29FC0ED}" destId="{A1EEEFF0-8627-4E8D-A128-69F293E227CD}" srcOrd="2" destOrd="0" presId="urn:microsoft.com/office/officeart/2005/8/layout/orgChart1"/>
    <dgm:cxn modelId="{8EFEDFD2-5FEB-4ED1-A879-6CFE632089EB}" type="presParOf" srcId="{53BC1C0D-847F-4A71-81F7-5AAA323802DE}" destId="{502C78CB-2C08-42F0-BE1C-00826716E4B5}" srcOrd="8" destOrd="0" presId="urn:microsoft.com/office/officeart/2005/8/layout/orgChart1"/>
    <dgm:cxn modelId="{3F9BB776-D6D2-42C6-A8D3-BBC1A3B078C7}" type="presParOf" srcId="{53BC1C0D-847F-4A71-81F7-5AAA323802DE}" destId="{9557B3B9-5D5E-47B3-A519-19C33F57A8F8}" srcOrd="9" destOrd="0" presId="urn:microsoft.com/office/officeart/2005/8/layout/orgChart1"/>
    <dgm:cxn modelId="{4E6D6655-0CC9-46A8-9113-933376000861}" type="presParOf" srcId="{9557B3B9-5D5E-47B3-A519-19C33F57A8F8}" destId="{57AC2EDC-B13D-4A01-B732-83BF0AE7D8FC}" srcOrd="0" destOrd="0" presId="urn:microsoft.com/office/officeart/2005/8/layout/orgChart1"/>
    <dgm:cxn modelId="{CB1187A4-DFAE-44DA-9C86-4F43065061A0}" type="presParOf" srcId="{57AC2EDC-B13D-4A01-B732-83BF0AE7D8FC}" destId="{21ED4526-1E99-44C9-BACE-3E19EDD1F154}" srcOrd="0" destOrd="0" presId="urn:microsoft.com/office/officeart/2005/8/layout/orgChart1"/>
    <dgm:cxn modelId="{68803051-4F09-44AE-A835-BA3A7CD630BD}" type="presParOf" srcId="{57AC2EDC-B13D-4A01-B732-83BF0AE7D8FC}" destId="{B3EB9223-6366-440E-B33F-6B59CACA0291}" srcOrd="1" destOrd="0" presId="urn:microsoft.com/office/officeart/2005/8/layout/orgChart1"/>
    <dgm:cxn modelId="{002FE369-8F76-4AC3-B48B-5932BA1D2B90}" type="presParOf" srcId="{9557B3B9-5D5E-47B3-A519-19C33F57A8F8}" destId="{FC5604D2-2BFF-4A90-9F65-A038D80377EA}" srcOrd="1" destOrd="0" presId="urn:microsoft.com/office/officeart/2005/8/layout/orgChart1"/>
    <dgm:cxn modelId="{AC987621-347E-4968-AF72-418522342864}" type="presParOf" srcId="{9557B3B9-5D5E-47B3-A519-19C33F57A8F8}" destId="{72D932C8-EA85-44C4-BC65-B62D064F1C10}" srcOrd="2" destOrd="0" presId="urn:microsoft.com/office/officeart/2005/8/layout/orgChart1"/>
    <dgm:cxn modelId="{B8C8F635-A78D-4E3F-89E7-3941CA11BCB2}" type="presParOf" srcId="{7C205632-B754-401D-871A-B1A95D723430}" destId="{869D12F9-4F72-4C6B-8536-DCF24903E5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AC1E71-8A9C-4761-90E2-0E4C7490C3E8}" type="doc">
      <dgm:prSet loTypeId="urn:microsoft.com/office/officeart/2005/8/layout/target3" loCatId="list" qsTypeId="urn:microsoft.com/office/officeart/2005/8/quickstyle/simple1#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F0A8EEE-A509-4D3E-9AA8-652E3587EB3B}">
      <dgm:prSet phldrT="[Текст]"/>
      <dgm:spPr/>
      <dgm:t>
        <a:bodyPr/>
        <a:lstStyle/>
        <a:p>
          <a:pPr algn="l"/>
          <a:r>
            <a:rPr lang="ru-RU" dirty="0" smtClean="0"/>
            <a:t>Обогащение словарного запаса</a:t>
          </a:r>
          <a:endParaRPr lang="ru-RU" dirty="0"/>
        </a:p>
      </dgm:t>
    </dgm:pt>
    <dgm:pt modelId="{433A03C4-DB77-4694-8509-E87C8D2953CB}" type="parTrans" cxnId="{47A28EEE-C605-44F0-8856-B3BAB9496F9F}">
      <dgm:prSet/>
      <dgm:spPr/>
      <dgm:t>
        <a:bodyPr/>
        <a:lstStyle/>
        <a:p>
          <a:endParaRPr lang="ru-RU"/>
        </a:p>
      </dgm:t>
    </dgm:pt>
    <dgm:pt modelId="{5FB83761-6DF5-4FD7-A464-5F7EAF68444A}" type="sibTrans" cxnId="{47A28EEE-C605-44F0-8856-B3BAB9496F9F}">
      <dgm:prSet/>
      <dgm:spPr/>
      <dgm:t>
        <a:bodyPr/>
        <a:lstStyle/>
        <a:p>
          <a:endParaRPr lang="ru-RU"/>
        </a:p>
      </dgm:t>
    </dgm:pt>
    <dgm:pt modelId="{7A01A288-FD57-49DC-AEA9-E43BE04FD5CD}">
      <dgm:prSet phldrT="[Текст]"/>
      <dgm:spPr/>
      <dgm:t>
        <a:bodyPr/>
        <a:lstStyle/>
        <a:p>
          <a:pPr algn="l"/>
          <a:r>
            <a:rPr lang="ru-RU" dirty="0" smtClean="0"/>
            <a:t>Обучение составлению рассказов</a:t>
          </a:r>
          <a:endParaRPr lang="ru-RU" dirty="0"/>
        </a:p>
      </dgm:t>
    </dgm:pt>
    <dgm:pt modelId="{8B3F400C-F03B-42D6-AABE-C832EB9AB4B0}" type="parTrans" cxnId="{3506BEBA-666F-4E37-BAC1-E1B6E77B796B}">
      <dgm:prSet/>
      <dgm:spPr/>
      <dgm:t>
        <a:bodyPr/>
        <a:lstStyle/>
        <a:p>
          <a:endParaRPr lang="ru-RU"/>
        </a:p>
      </dgm:t>
    </dgm:pt>
    <dgm:pt modelId="{84ACCABA-F341-44DE-8374-DB580ED0896E}" type="sibTrans" cxnId="{3506BEBA-666F-4E37-BAC1-E1B6E77B796B}">
      <dgm:prSet/>
      <dgm:spPr/>
      <dgm:t>
        <a:bodyPr/>
        <a:lstStyle/>
        <a:p>
          <a:endParaRPr lang="ru-RU"/>
        </a:p>
      </dgm:t>
    </dgm:pt>
    <dgm:pt modelId="{A43FB063-BDB3-4455-94E0-611888D701D4}">
      <dgm:prSet phldrT="[Текст]"/>
      <dgm:spPr/>
      <dgm:t>
        <a:bodyPr/>
        <a:lstStyle/>
        <a:p>
          <a:r>
            <a:rPr lang="ru-RU" dirty="0" smtClean="0"/>
            <a:t>Пересказ художественной литературы</a:t>
          </a:r>
          <a:endParaRPr lang="ru-RU" dirty="0"/>
        </a:p>
      </dgm:t>
    </dgm:pt>
    <dgm:pt modelId="{15522AFA-4ED9-48FA-9E6F-CBF972EAB9C1}" type="parTrans" cxnId="{F5BED60F-323F-4CF2-8A8D-996E258E5A76}">
      <dgm:prSet/>
      <dgm:spPr/>
      <dgm:t>
        <a:bodyPr/>
        <a:lstStyle/>
        <a:p>
          <a:endParaRPr lang="ru-RU"/>
        </a:p>
      </dgm:t>
    </dgm:pt>
    <dgm:pt modelId="{AD56E099-4D52-4878-84F6-E680A84AF56D}" type="sibTrans" cxnId="{F5BED60F-323F-4CF2-8A8D-996E258E5A76}">
      <dgm:prSet/>
      <dgm:spPr/>
      <dgm:t>
        <a:bodyPr/>
        <a:lstStyle/>
        <a:p>
          <a:endParaRPr lang="ru-RU"/>
        </a:p>
      </dgm:t>
    </dgm:pt>
    <dgm:pt modelId="{40BAD84A-0CD3-423A-BBF5-48C874E20905}">
      <dgm:prSet phldrT="[Текст]"/>
      <dgm:spPr/>
      <dgm:t>
        <a:bodyPr/>
        <a:lstStyle/>
        <a:p>
          <a:pPr algn="l"/>
          <a:r>
            <a:rPr lang="ru-RU" dirty="0" smtClean="0"/>
            <a:t>Отгадывание и загадывание загадок</a:t>
          </a:r>
          <a:endParaRPr lang="ru-RU" dirty="0"/>
        </a:p>
      </dgm:t>
    </dgm:pt>
    <dgm:pt modelId="{3C2D8888-677B-4727-AAF5-D8F1ACC448D5}" type="parTrans" cxnId="{52D1BCBD-56D6-4C71-B9DC-0EE923D39F76}">
      <dgm:prSet/>
      <dgm:spPr/>
      <dgm:t>
        <a:bodyPr/>
        <a:lstStyle/>
        <a:p>
          <a:endParaRPr lang="ru-RU"/>
        </a:p>
      </dgm:t>
    </dgm:pt>
    <dgm:pt modelId="{1521F7CD-C03E-4A6E-B53B-175BBFA66FD4}" type="sibTrans" cxnId="{52D1BCBD-56D6-4C71-B9DC-0EE923D39F76}">
      <dgm:prSet/>
      <dgm:spPr/>
      <dgm:t>
        <a:bodyPr/>
        <a:lstStyle/>
        <a:p>
          <a:endParaRPr lang="ru-RU"/>
        </a:p>
      </dgm:t>
    </dgm:pt>
    <dgm:pt modelId="{B1BC6B7D-D402-4750-974A-71FECB2F894D}" type="pres">
      <dgm:prSet presAssocID="{13AC1E71-8A9C-4761-90E2-0E4C7490C3E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48068F-D532-4837-ACA6-22196432E490}" type="pres">
      <dgm:prSet presAssocID="{1F0A8EEE-A509-4D3E-9AA8-652E3587EB3B}" presName="circle1" presStyleLbl="node1" presStyleIdx="0" presStyleCnt="4"/>
      <dgm:spPr/>
    </dgm:pt>
    <dgm:pt modelId="{AA9FEC68-F520-461B-A222-8DB66522CE02}" type="pres">
      <dgm:prSet presAssocID="{1F0A8EEE-A509-4D3E-9AA8-652E3587EB3B}" presName="space" presStyleCnt="0"/>
      <dgm:spPr/>
    </dgm:pt>
    <dgm:pt modelId="{818AA842-B0B6-4639-B8E5-2E907275D83C}" type="pres">
      <dgm:prSet presAssocID="{1F0A8EEE-A509-4D3E-9AA8-652E3587EB3B}" presName="rect1" presStyleLbl="alignAcc1" presStyleIdx="0" presStyleCnt="4"/>
      <dgm:spPr/>
      <dgm:t>
        <a:bodyPr/>
        <a:lstStyle/>
        <a:p>
          <a:endParaRPr lang="ru-RU"/>
        </a:p>
      </dgm:t>
    </dgm:pt>
    <dgm:pt modelId="{1AB27513-9851-44FE-8BD6-7C222C7BA0EB}" type="pres">
      <dgm:prSet presAssocID="{7A01A288-FD57-49DC-AEA9-E43BE04FD5CD}" presName="vertSpace2" presStyleLbl="node1" presStyleIdx="0" presStyleCnt="4"/>
      <dgm:spPr/>
    </dgm:pt>
    <dgm:pt modelId="{D2394170-2B9E-473B-A073-199E40C78004}" type="pres">
      <dgm:prSet presAssocID="{7A01A288-FD57-49DC-AEA9-E43BE04FD5CD}" presName="circle2" presStyleLbl="node1" presStyleIdx="1" presStyleCnt="4"/>
      <dgm:spPr/>
    </dgm:pt>
    <dgm:pt modelId="{175F4413-7D1A-4AAD-9EFB-095952E4B033}" type="pres">
      <dgm:prSet presAssocID="{7A01A288-FD57-49DC-AEA9-E43BE04FD5CD}" presName="rect2" presStyleLbl="alignAcc1" presStyleIdx="1" presStyleCnt="4"/>
      <dgm:spPr/>
      <dgm:t>
        <a:bodyPr/>
        <a:lstStyle/>
        <a:p>
          <a:endParaRPr lang="ru-RU"/>
        </a:p>
      </dgm:t>
    </dgm:pt>
    <dgm:pt modelId="{6F4212A8-ADFD-47EE-9A6F-4C03AC1D804A}" type="pres">
      <dgm:prSet presAssocID="{A43FB063-BDB3-4455-94E0-611888D701D4}" presName="vertSpace3" presStyleLbl="node1" presStyleIdx="1" presStyleCnt="4"/>
      <dgm:spPr/>
    </dgm:pt>
    <dgm:pt modelId="{09801D35-4175-4B8A-BFFC-E55C476417A1}" type="pres">
      <dgm:prSet presAssocID="{A43FB063-BDB3-4455-94E0-611888D701D4}" presName="circle3" presStyleLbl="node1" presStyleIdx="2" presStyleCnt="4"/>
      <dgm:spPr/>
    </dgm:pt>
    <dgm:pt modelId="{55058D2B-D335-494D-A1DB-FB723DADD4DA}" type="pres">
      <dgm:prSet presAssocID="{A43FB063-BDB3-4455-94E0-611888D701D4}" presName="rect3" presStyleLbl="alignAcc1" presStyleIdx="2" presStyleCnt="4"/>
      <dgm:spPr/>
      <dgm:t>
        <a:bodyPr/>
        <a:lstStyle/>
        <a:p>
          <a:endParaRPr lang="ru-RU"/>
        </a:p>
      </dgm:t>
    </dgm:pt>
    <dgm:pt modelId="{C980AE9B-A391-402A-AD61-D3F48E031FFB}" type="pres">
      <dgm:prSet presAssocID="{40BAD84A-0CD3-423A-BBF5-48C874E20905}" presName="vertSpace4" presStyleLbl="node1" presStyleIdx="2" presStyleCnt="4"/>
      <dgm:spPr/>
    </dgm:pt>
    <dgm:pt modelId="{F8AE1E17-CC3D-40DC-AB5B-C5806E4255EA}" type="pres">
      <dgm:prSet presAssocID="{40BAD84A-0CD3-423A-BBF5-48C874E20905}" presName="circle4" presStyleLbl="node1" presStyleIdx="3" presStyleCnt="4"/>
      <dgm:spPr/>
    </dgm:pt>
    <dgm:pt modelId="{079D0E32-F787-46C3-979E-C5B428E61671}" type="pres">
      <dgm:prSet presAssocID="{40BAD84A-0CD3-423A-BBF5-48C874E20905}" presName="rect4" presStyleLbl="alignAcc1" presStyleIdx="3" presStyleCnt="4"/>
      <dgm:spPr/>
      <dgm:t>
        <a:bodyPr/>
        <a:lstStyle/>
        <a:p>
          <a:endParaRPr lang="ru-RU"/>
        </a:p>
      </dgm:t>
    </dgm:pt>
    <dgm:pt modelId="{31B92937-2226-44B2-9A0E-4203C360583F}" type="pres">
      <dgm:prSet presAssocID="{1F0A8EEE-A509-4D3E-9AA8-652E3587EB3B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E329E0-2219-4852-9842-FB60F74D5539}" type="pres">
      <dgm:prSet presAssocID="{7A01A288-FD57-49DC-AEA9-E43BE04FD5CD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95AC9F-B813-4178-B6F3-CD0AE0BC31AB}" type="pres">
      <dgm:prSet presAssocID="{A43FB063-BDB3-4455-94E0-611888D701D4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D39DC5-06E6-4600-9941-22ED4D6A5971}" type="pres">
      <dgm:prSet presAssocID="{40BAD84A-0CD3-423A-BBF5-48C874E20905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D1BCBD-56D6-4C71-B9DC-0EE923D39F76}" srcId="{13AC1E71-8A9C-4761-90E2-0E4C7490C3E8}" destId="{40BAD84A-0CD3-423A-BBF5-48C874E20905}" srcOrd="3" destOrd="0" parTransId="{3C2D8888-677B-4727-AAF5-D8F1ACC448D5}" sibTransId="{1521F7CD-C03E-4A6E-B53B-175BBFA66FD4}"/>
    <dgm:cxn modelId="{47A28EEE-C605-44F0-8856-B3BAB9496F9F}" srcId="{13AC1E71-8A9C-4761-90E2-0E4C7490C3E8}" destId="{1F0A8EEE-A509-4D3E-9AA8-652E3587EB3B}" srcOrd="0" destOrd="0" parTransId="{433A03C4-DB77-4694-8509-E87C8D2953CB}" sibTransId="{5FB83761-6DF5-4FD7-A464-5F7EAF68444A}"/>
    <dgm:cxn modelId="{3506BEBA-666F-4E37-BAC1-E1B6E77B796B}" srcId="{13AC1E71-8A9C-4761-90E2-0E4C7490C3E8}" destId="{7A01A288-FD57-49DC-AEA9-E43BE04FD5CD}" srcOrd="1" destOrd="0" parTransId="{8B3F400C-F03B-42D6-AABE-C832EB9AB4B0}" sibTransId="{84ACCABA-F341-44DE-8374-DB580ED0896E}"/>
    <dgm:cxn modelId="{00FFD87E-2024-40A8-AB05-7DD6D72D5DA1}" type="presOf" srcId="{7A01A288-FD57-49DC-AEA9-E43BE04FD5CD}" destId="{175F4413-7D1A-4AAD-9EFB-095952E4B033}" srcOrd="0" destOrd="0" presId="urn:microsoft.com/office/officeart/2005/8/layout/target3"/>
    <dgm:cxn modelId="{F5BED60F-323F-4CF2-8A8D-996E258E5A76}" srcId="{13AC1E71-8A9C-4761-90E2-0E4C7490C3E8}" destId="{A43FB063-BDB3-4455-94E0-611888D701D4}" srcOrd="2" destOrd="0" parTransId="{15522AFA-4ED9-48FA-9E6F-CBF972EAB9C1}" sibTransId="{AD56E099-4D52-4878-84F6-E680A84AF56D}"/>
    <dgm:cxn modelId="{3BBE6FBA-2E8B-487E-BC25-904A8EB873E4}" type="presOf" srcId="{A43FB063-BDB3-4455-94E0-611888D701D4}" destId="{DD95AC9F-B813-4178-B6F3-CD0AE0BC31AB}" srcOrd="1" destOrd="0" presId="urn:microsoft.com/office/officeart/2005/8/layout/target3"/>
    <dgm:cxn modelId="{5D6CA139-0BD6-43A0-BBCE-CE9C22C97FC3}" type="presOf" srcId="{1F0A8EEE-A509-4D3E-9AA8-652E3587EB3B}" destId="{31B92937-2226-44B2-9A0E-4203C360583F}" srcOrd="1" destOrd="0" presId="urn:microsoft.com/office/officeart/2005/8/layout/target3"/>
    <dgm:cxn modelId="{7DF52F1C-639E-486B-92C0-2EC20713380C}" type="presOf" srcId="{7A01A288-FD57-49DC-AEA9-E43BE04FD5CD}" destId="{76E329E0-2219-4852-9842-FB60F74D5539}" srcOrd="1" destOrd="0" presId="urn:microsoft.com/office/officeart/2005/8/layout/target3"/>
    <dgm:cxn modelId="{362C5F10-ECE3-4A6D-BE5A-B58100C7E6E1}" type="presOf" srcId="{A43FB063-BDB3-4455-94E0-611888D701D4}" destId="{55058D2B-D335-494D-A1DB-FB723DADD4DA}" srcOrd="0" destOrd="0" presId="urn:microsoft.com/office/officeart/2005/8/layout/target3"/>
    <dgm:cxn modelId="{0BA6EB44-2A70-47B2-A075-5CEF67C865C1}" type="presOf" srcId="{40BAD84A-0CD3-423A-BBF5-48C874E20905}" destId="{079D0E32-F787-46C3-979E-C5B428E61671}" srcOrd="0" destOrd="0" presId="urn:microsoft.com/office/officeart/2005/8/layout/target3"/>
    <dgm:cxn modelId="{F74D1DBC-E012-43B3-86FA-B765D01073E2}" type="presOf" srcId="{40BAD84A-0CD3-423A-BBF5-48C874E20905}" destId="{31D39DC5-06E6-4600-9941-22ED4D6A5971}" srcOrd="1" destOrd="0" presId="urn:microsoft.com/office/officeart/2005/8/layout/target3"/>
    <dgm:cxn modelId="{A15509A3-126F-4F72-832F-1F56C03742B1}" type="presOf" srcId="{13AC1E71-8A9C-4761-90E2-0E4C7490C3E8}" destId="{B1BC6B7D-D402-4750-974A-71FECB2F894D}" srcOrd="0" destOrd="0" presId="urn:microsoft.com/office/officeart/2005/8/layout/target3"/>
    <dgm:cxn modelId="{7A5B8B1D-2327-4769-82C5-58C2F78460BD}" type="presOf" srcId="{1F0A8EEE-A509-4D3E-9AA8-652E3587EB3B}" destId="{818AA842-B0B6-4639-B8E5-2E907275D83C}" srcOrd="0" destOrd="0" presId="urn:microsoft.com/office/officeart/2005/8/layout/target3"/>
    <dgm:cxn modelId="{7E9DE95B-EF04-4471-8EF4-7E1A76EBB6D7}" type="presParOf" srcId="{B1BC6B7D-D402-4750-974A-71FECB2F894D}" destId="{3D48068F-D532-4837-ACA6-22196432E490}" srcOrd="0" destOrd="0" presId="urn:microsoft.com/office/officeart/2005/8/layout/target3"/>
    <dgm:cxn modelId="{8F5BD807-A090-4CD4-862D-916915C3F8B5}" type="presParOf" srcId="{B1BC6B7D-D402-4750-974A-71FECB2F894D}" destId="{AA9FEC68-F520-461B-A222-8DB66522CE02}" srcOrd="1" destOrd="0" presId="urn:microsoft.com/office/officeart/2005/8/layout/target3"/>
    <dgm:cxn modelId="{7C5357F9-02F9-496B-95DD-4165E9D1593F}" type="presParOf" srcId="{B1BC6B7D-D402-4750-974A-71FECB2F894D}" destId="{818AA842-B0B6-4639-B8E5-2E907275D83C}" srcOrd="2" destOrd="0" presId="urn:microsoft.com/office/officeart/2005/8/layout/target3"/>
    <dgm:cxn modelId="{0198FEB8-7852-40E4-94DA-EC32F1A5C118}" type="presParOf" srcId="{B1BC6B7D-D402-4750-974A-71FECB2F894D}" destId="{1AB27513-9851-44FE-8BD6-7C222C7BA0EB}" srcOrd="3" destOrd="0" presId="urn:microsoft.com/office/officeart/2005/8/layout/target3"/>
    <dgm:cxn modelId="{8B2D3114-674D-45E5-917F-4BF6C73807D5}" type="presParOf" srcId="{B1BC6B7D-D402-4750-974A-71FECB2F894D}" destId="{D2394170-2B9E-473B-A073-199E40C78004}" srcOrd="4" destOrd="0" presId="urn:microsoft.com/office/officeart/2005/8/layout/target3"/>
    <dgm:cxn modelId="{BEFA2279-AE25-45FD-AA00-A875D3728358}" type="presParOf" srcId="{B1BC6B7D-D402-4750-974A-71FECB2F894D}" destId="{175F4413-7D1A-4AAD-9EFB-095952E4B033}" srcOrd="5" destOrd="0" presId="urn:microsoft.com/office/officeart/2005/8/layout/target3"/>
    <dgm:cxn modelId="{29C8A743-1E42-4D28-AB2D-830C29091B3B}" type="presParOf" srcId="{B1BC6B7D-D402-4750-974A-71FECB2F894D}" destId="{6F4212A8-ADFD-47EE-9A6F-4C03AC1D804A}" srcOrd="6" destOrd="0" presId="urn:microsoft.com/office/officeart/2005/8/layout/target3"/>
    <dgm:cxn modelId="{E28F3B09-EDE9-4E1F-9AA5-9C4514472CF4}" type="presParOf" srcId="{B1BC6B7D-D402-4750-974A-71FECB2F894D}" destId="{09801D35-4175-4B8A-BFFC-E55C476417A1}" srcOrd="7" destOrd="0" presId="urn:microsoft.com/office/officeart/2005/8/layout/target3"/>
    <dgm:cxn modelId="{EDF80350-372A-48CD-A564-1E181CF199D8}" type="presParOf" srcId="{B1BC6B7D-D402-4750-974A-71FECB2F894D}" destId="{55058D2B-D335-494D-A1DB-FB723DADD4DA}" srcOrd="8" destOrd="0" presId="urn:microsoft.com/office/officeart/2005/8/layout/target3"/>
    <dgm:cxn modelId="{AB7545B7-024A-476C-8404-F2EA86885AAC}" type="presParOf" srcId="{B1BC6B7D-D402-4750-974A-71FECB2F894D}" destId="{C980AE9B-A391-402A-AD61-D3F48E031FFB}" srcOrd="9" destOrd="0" presId="urn:microsoft.com/office/officeart/2005/8/layout/target3"/>
    <dgm:cxn modelId="{A8FF8475-8E68-4336-89E4-B8EE756006BC}" type="presParOf" srcId="{B1BC6B7D-D402-4750-974A-71FECB2F894D}" destId="{F8AE1E17-CC3D-40DC-AB5B-C5806E4255EA}" srcOrd="10" destOrd="0" presId="urn:microsoft.com/office/officeart/2005/8/layout/target3"/>
    <dgm:cxn modelId="{A6195FFD-7A8A-4F68-ABE4-D120804D84F5}" type="presParOf" srcId="{B1BC6B7D-D402-4750-974A-71FECB2F894D}" destId="{079D0E32-F787-46C3-979E-C5B428E61671}" srcOrd="11" destOrd="0" presId="urn:microsoft.com/office/officeart/2005/8/layout/target3"/>
    <dgm:cxn modelId="{4628F67B-6571-405B-B80C-F431B06681F3}" type="presParOf" srcId="{B1BC6B7D-D402-4750-974A-71FECB2F894D}" destId="{31B92937-2226-44B2-9A0E-4203C360583F}" srcOrd="12" destOrd="0" presId="urn:microsoft.com/office/officeart/2005/8/layout/target3"/>
    <dgm:cxn modelId="{56390AD1-8E65-4024-9556-6CFCDBF78A7A}" type="presParOf" srcId="{B1BC6B7D-D402-4750-974A-71FECB2F894D}" destId="{76E329E0-2219-4852-9842-FB60F74D5539}" srcOrd="13" destOrd="0" presId="urn:microsoft.com/office/officeart/2005/8/layout/target3"/>
    <dgm:cxn modelId="{42257B16-FE4C-4213-93DF-3DC7CAAE8B2C}" type="presParOf" srcId="{B1BC6B7D-D402-4750-974A-71FECB2F894D}" destId="{DD95AC9F-B813-4178-B6F3-CD0AE0BC31AB}" srcOrd="14" destOrd="0" presId="urn:microsoft.com/office/officeart/2005/8/layout/target3"/>
    <dgm:cxn modelId="{1E04ECF1-87AA-443D-A297-EEA544040AFE}" type="presParOf" srcId="{B1BC6B7D-D402-4750-974A-71FECB2F894D}" destId="{31D39DC5-06E6-4600-9941-22ED4D6A5971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28D69B-B59A-470A-B9FF-EF791918D7BE}">
      <dsp:nvSpPr>
        <dsp:cNvPr id="0" name=""/>
        <dsp:cNvSpPr/>
      </dsp:nvSpPr>
      <dsp:spPr>
        <a:xfrm>
          <a:off x="3177789" y="2339101"/>
          <a:ext cx="1781946" cy="17819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Технологии</a:t>
          </a:r>
        </a:p>
      </dsp:txBody>
      <dsp:txXfrm>
        <a:off x="3438749" y="2600061"/>
        <a:ext cx="1260026" cy="1260026"/>
      </dsp:txXfrm>
    </dsp:sp>
    <dsp:sp modelId="{5B6537FE-A86D-4513-BCE8-A1B48126EBFF}">
      <dsp:nvSpPr>
        <dsp:cNvPr id="0" name=""/>
        <dsp:cNvSpPr/>
      </dsp:nvSpPr>
      <dsp:spPr>
        <a:xfrm rot="16200000">
          <a:off x="3800248" y="2050879"/>
          <a:ext cx="537028" cy="39416"/>
        </a:xfrm>
        <a:custGeom>
          <a:avLst/>
          <a:gdLst/>
          <a:ahLst/>
          <a:cxnLst/>
          <a:rect l="0" t="0" r="0" b="0"/>
          <a:pathLst>
            <a:path>
              <a:moveTo>
                <a:pt x="0" y="19708"/>
              </a:moveTo>
              <a:lnTo>
                <a:pt x="537028" y="197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55336" y="2057161"/>
        <a:ext cx="26851" cy="26851"/>
      </dsp:txXfrm>
    </dsp:sp>
    <dsp:sp modelId="{1E1DDDF7-37B5-42AA-B444-AAC83149DC1D}">
      <dsp:nvSpPr>
        <dsp:cNvPr id="0" name=""/>
        <dsp:cNvSpPr/>
      </dsp:nvSpPr>
      <dsp:spPr>
        <a:xfrm>
          <a:off x="3177789" y="20126"/>
          <a:ext cx="1781946" cy="17819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Метод наглядного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моделирования</a:t>
          </a:r>
          <a:endParaRPr kumimoji="0" lang="ru-RU" sz="8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3438749" y="281086"/>
        <a:ext cx="1260026" cy="1260026"/>
      </dsp:txXfrm>
    </dsp:sp>
    <dsp:sp modelId="{E730DCC8-4871-4211-B979-82298E440542}">
      <dsp:nvSpPr>
        <dsp:cNvPr id="0" name=""/>
        <dsp:cNvSpPr/>
      </dsp:nvSpPr>
      <dsp:spPr>
        <a:xfrm rot="1800000">
          <a:off x="4804393" y="3790110"/>
          <a:ext cx="537028" cy="39416"/>
        </a:xfrm>
        <a:custGeom>
          <a:avLst/>
          <a:gdLst/>
          <a:ahLst/>
          <a:cxnLst/>
          <a:rect l="0" t="0" r="0" b="0"/>
          <a:pathLst>
            <a:path>
              <a:moveTo>
                <a:pt x="0" y="19708"/>
              </a:moveTo>
              <a:lnTo>
                <a:pt x="537028" y="197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059482" y="3796392"/>
        <a:ext cx="26851" cy="26851"/>
      </dsp:txXfrm>
    </dsp:sp>
    <dsp:sp modelId="{591487DC-153B-4603-B4D0-E7595ABCB1D7}">
      <dsp:nvSpPr>
        <dsp:cNvPr id="0" name=""/>
        <dsp:cNvSpPr/>
      </dsp:nvSpPr>
      <dsp:spPr>
        <a:xfrm>
          <a:off x="5186080" y="3498589"/>
          <a:ext cx="1781946" cy="17819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Игровые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технологии</a:t>
          </a:r>
          <a:r>
            <a:rPr kumimoji="0" lang="ru-RU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</a:p>
      </dsp:txBody>
      <dsp:txXfrm>
        <a:off x="5447040" y="3759549"/>
        <a:ext cx="1260026" cy="1260026"/>
      </dsp:txXfrm>
    </dsp:sp>
    <dsp:sp modelId="{3CBECBAB-3581-4362-933F-2096A45ADD37}">
      <dsp:nvSpPr>
        <dsp:cNvPr id="0" name=""/>
        <dsp:cNvSpPr/>
      </dsp:nvSpPr>
      <dsp:spPr>
        <a:xfrm rot="9000000">
          <a:off x="2796102" y="3790110"/>
          <a:ext cx="537028" cy="39416"/>
        </a:xfrm>
        <a:custGeom>
          <a:avLst/>
          <a:gdLst/>
          <a:ahLst/>
          <a:cxnLst/>
          <a:rect l="0" t="0" r="0" b="0"/>
          <a:pathLst>
            <a:path>
              <a:moveTo>
                <a:pt x="0" y="19708"/>
              </a:moveTo>
              <a:lnTo>
                <a:pt x="537028" y="197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051191" y="3796392"/>
        <a:ext cx="26851" cy="26851"/>
      </dsp:txXfrm>
    </dsp:sp>
    <dsp:sp modelId="{8D2D310F-8AA0-43F1-9CD4-472315180D03}">
      <dsp:nvSpPr>
        <dsp:cNvPr id="0" name=""/>
        <dsp:cNvSpPr/>
      </dsp:nvSpPr>
      <dsp:spPr>
        <a:xfrm>
          <a:off x="1169498" y="3498589"/>
          <a:ext cx="1781946" cy="17819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Здоровьесберегающие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технологии</a:t>
          </a:r>
          <a:r>
            <a:rPr kumimoji="0" lang="ru-RU" sz="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</a:p>
      </dsp:txBody>
      <dsp:txXfrm>
        <a:off x="1430458" y="3759549"/>
        <a:ext cx="1260026" cy="12600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2C78CB-2C08-42F0-BE1C-00826716E4B5}">
      <dsp:nvSpPr>
        <dsp:cNvPr id="0" name=""/>
        <dsp:cNvSpPr/>
      </dsp:nvSpPr>
      <dsp:spPr>
        <a:xfrm>
          <a:off x="4104481" y="2336870"/>
          <a:ext cx="3401077" cy="295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567"/>
              </a:lnTo>
              <a:lnTo>
                <a:pt x="3401077" y="147567"/>
              </a:lnTo>
              <a:lnTo>
                <a:pt x="3401077" y="2951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5C32AD-1F1F-4ECA-8253-3E623374B57C}">
      <dsp:nvSpPr>
        <dsp:cNvPr id="0" name=""/>
        <dsp:cNvSpPr/>
      </dsp:nvSpPr>
      <dsp:spPr>
        <a:xfrm>
          <a:off x="4104481" y="2336870"/>
          <a:ext cx="1700538" cy="295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567"/>
              </a:lnTo>
              <a:lnTo>
                <a:pt x="1700538" y="147567"/>
              </a:lnTo>
              <a:lnTo>
                <a:pt x="1700538" y="2951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D793A3-0E92-4D5F-9E97-723E7F86B80B}">
      <dsp:nvSpPr>
        <dsp:cNvPr id="0" name=""/>
        <dsp:cNvSpPr/>
      </dsp:nvSpPr>
      <dsp:spPr>
        <a:xfrm>
          <a:off x="4058761" y="2336870"/>
          <a:ext cx="91440" cy="2951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51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6D9A19-8648-41CE-9508-C5C2501C89A2}">
      <dsp:nvSpPr>
        <dsp:cNvPr id="0" name=""/>
        <dsp:cNvSpPr/>
      </dsp:nvSpPr>
      <dsp:spPr>
        <a:xfrm>
          <a:off x="2403942" y="2336870"/>
          <a:ext cx="1700538" cy="295134"/>
        </a:xfrm>
        <a:custGeom>
          <a:avLst/>
          <a:gdLst/>
          <a:ahLst/>
          <a:cxnLst/>
          <a:rect l="0" t="0" r="0" b="0"/>
          <a:pathLst>
            <a:path>
              <a:moveTo>
                <a:pt x="1700538" y="0"/>
              </a:moveTo>
              <a:lnTo>
                <a:pt x="1700538" y="147567"/>
              </a:lnTo>
              <a:lnTo>
                <a:pt x="0" y="147567"/>
              </a:lnTo>
              <a:lnTo>
                <a:pt x="0" y="2951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211A41-2FD9-4898-A93D-787A8C6FB54C}">
      <dsp:nvSpPr>
        <dsp:cNvPr id="0" name=""/>
        <dsp:cNvSpPr/>
      </dsp:nvSpPr>
      <dsp:spPr>
        <a:xfrm>
          <a:off x="703403" y="2336870"/>
          <a:ext cx="3401077" cy="295134"/>
        </a:xfrm>
        <a:custGeom>
          <a:avLst/>
          <a:gdLst/>
          <a:ahLst/>
          <a:cxnLst/>
          <a:rect l="0" t="0" r="0" b="0"/>
          <a:pathLst>
            <a:path>
              <a:moveTo>
                <a:pt x="3401077" y="0"/>
              </a:moveTo>
              <a:lnTo>
                <a:pt x="3401077" y="147567"/>
              </a:lnTo>
              <a:lnTo>
                <a:pt x="0" y="147567"/>
              </a:lnTo>
              <a:lnTo>
                <a:pt x="0" y="2951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63F791-F42B-4AF8-AFAE-DFD854DC09FB}">
      <dsp:nvSpPr>
        <dsp:cNvPr id="0" name=""/>
        <dsp:cNvSpPr/>
      </dsp:nvSpPr>
      <dsp:spPr>
        <a:xfrm>
          <a:off x="3401779" y="1634168"/>
          <a:ext cx="1405404" cy="7027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Мнемотехника</a:t>
          </a:r>
        </a:p>
      </dsp:txBody>
      <dsp:txXfrm>
        <a:off x="3401779" y="1634168"/>
        <a:ext cx="1405404" cy="702702"/>
      </dsp:txXfrm>
    </dsp:sp>
    <dsp:sp modelId="{84AEA763-8AD3-48F5-8F57-1319E40886A6}">
      <dsp:nvSpPr>
        <dsp:cNvPr id="0" name=""/>
        <dsp:cNvSpPr/>
      </dsp:nvSpPr>
      <dsp:spPr>
        <a:xfrm>
          <a:off x="701" y="2632004"/>
          <a:ext cx="1405404" cy="7027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Сенсорно-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графическая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схема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(Воробьёва В.К.)</a:t>
          </a:r>
        </a:p>
      </dsp:txBody>
      <dsp:txXfrm>
        <a:off x="701" y="2632004"/>
        <a:ext cx="1405404" cy="702702"/>
      </dsp:txXfrm>
    </dsp:sp>
    <dsp:sp modelId="{46F5AA99-7993-4C04-B19A-D260B1AF9DB3}">
      <dsp:nvSpPr>
        <dsp:cNvPr id="0" name=""/>
        <dsp:cNvSpPr/>
      </dsp:nvSpPr>
      <dsp:spPr>
        <a:xfrm>
          <a:off x="1701240" y="2632004"/>
          <a:ext cx="1405404" cy="7027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Блок –квадрат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(Глухов В.П.)</a:t>
          </a:r>
        </a:p>
      </dsp:txBody>
      <dsp:txXfrm>
        <a:off x="1701240" y="2632004"/>
        <a:ext cx="1405404" cy="702702"/>
      </dsp:txXfrm>
    </dsp:sp>
    <dsp:sp modelId="{46F751DA-0B9D-4C3A-AA0D-DD1AEDEE0FE7}">
      <dsp:nvSpPr>
        <dsp:cNvPr id="0" name=""/>
        <dsp:cNvSpPr/>
      </dsp:nvSpPr>
      <dsp:spPr>
        <a:xfrm>
          <a:off x="3401779" y="2632004"/>
          <a:ext cx="1405404" cy="7027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Предметно-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схематическая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модель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(Ткаченко Т.А.)</a:t>
          </a:r>
        </a:p>
      </dsp:txBody>
      <dsp:txXfrm>
        <a:off x="3401779" y="2632004"/>
        <a:ext cx="1405404" cy="702702"/>
      </dsp:txXfrm>
    </dsp:sp>
    <dsp:sp modelId="{C5F3536B-FE75-4AD4-A7C7-382242DB84D8}">
      <dsp:nvSpPr>
        <dsp:cNvPr id="0" name=""/>
        <dsp:cNvSpPr/>
      </dsp:nvSpPr>
      <dsp:spPr>
        <a:xfrm>
          <a:off x="5102318" y="2632004"/>
          <a:ext cx="1405404" cy="7027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Схема составления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Рассказа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(Ефименкова Л.Н.)</a:t>
          </a:r>
        </a:p>
      </dsp:txBody>
      <dsp:txXfrm>
        <a:off x="5102318" y="2632004"/>
        <a:ext cx="1405404" cy="702702"/>
      </dsp:txXfrm>
    </dsp:sp>
    <dsp:sp modelId="{21ED4526-1E99-44C9-BACE-3E19EDD1F154}">
      <dsp:nvSpPr>
        <dsp:cNvPr id="0" name=""/>
        <dsp:cNvSpPr/>
      </dsp:nvSpPr>
      <dsp:spPr>
        <a:xfrm>
          <a:off x="6802857" y="2632004"/>
          <a:ext cx="1405404" cy="7027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Коллаж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(Большева Т.В.)</a:t>
          </a:r>
        </a:p>
      </dsp:txBody>
      <dsp:txXfrm>
        <a:off x="6802857" y="2632004"/>
        <a:ext cx="1405404" cy="7027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48068F-D532-4837-ACA6-22196432E490}">
      <dsp:nvSpPr>
        <dsp:cNvPr id="0" name=""/>
        <dsp:cNvSpPr/>
      </dsp:nvSpPr>
      <dsp:spPr>
        <a:xfrm>
          <a:off x="0" y="0"/>
          <a:ext cx="4064000" cy="406400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8AA842-B0B6-4639-B8E5-2E907275D83C}">
      <dsp:nvSpPr>
        <dsp:cNvPr id="0" name=""/>
        <dsp:cNvSpPr/>
      </dsp:nvSpPr>
      <dsp:spPr>
        <a:xfrm>
          <a:off x="2032000" y="0"/>
          <a:ext cx="6254808" cy="406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Обогащение словарного запаса</a:t>
          </a:r>
          <a:endParaRPr lang="ru-RU" sz="2600" kern="1200" dirty="0"/>
        </a:p>
      </dsp:txBody>
      <dsp:txXfrm>
        <a:off x="2032000" y="0"/>
        <a:ext cx="6254808" cy="863599"/>
      </dsp:txXfrm>
    </dsp:sp>
    <dsp:sp modelId="{D2394170-2B9E-473B-A073-199E40C78004}">
      <dsp:nvSpPr>
        <dsp:cNvPr id="0" name=""/>
        <dsp:cNvSpPr/>
      </dsp:nvSpPr>
      <dsp:spPr>
        <a:xfrm>
          <a:off x="533399" y="863599"/>
          <a:ext cx="2997200" cy="299720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1351932"/>
            <a:satOff val="10511"/>
            <a:lumOff val="-86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5F4413-7D1A-4AAD-9EFB-095952E4B033}">
      <dsp:nvSpPr>
        <dsp:cNvPr id="0" name=""/>
        <dsp:cNvSpPr/>
      </dsp:nvSpPr>
      <dsp:spPr>
        <a:xfrm>
          <a:off x="2032000" y="863599"/>
          <a:ext cx="6254808" cy="299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351932"/>
              <a:satOff val="10511"/>
              <a:lumOff val="-869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Обучение составлению рассказов</a:t>
          </a:r>
          <a:endParaRPr lang="ru-RU" sz="2600" kern="1200" dirty="0"/>
        </a:p>
      </dsp:txBody>
      <dsp:txXfrm>
        <a:off x="2032000" y="863599"/>
        <a:ext cx="6254808" cy="863600"/>
      </dsp:txXfrm>
    </dsp:sp>
    <dsp:sp modelId="{09801D35-4175-4B8A-BFFC-E55C476417A1}">
      <dsp:nvSpPr>
        <dsp:cNvPr id="0" name=""/>
        <dsp:cNvSpPr/>
      </dsp:nvSpPr>
      <dsp:spPr>
        <a:xfrm>
          <a:off x="1066800" y="1727200"/>
          <a:ext cx="1930400" cy="193040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2703864"/>
            <a:satOff val="21022"/>
            <a:lumOff val="-173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058D2B-D335-494D-A1DB-FB723DADD4DA}">
      <dsp:nvSpPr>
        <dsp:cNvPr id="0" name=""/>
        <dsp:cNvSpPr/>
      </dsp:nvSpPr>
      <dsp:spPr>
        <a:xfrm>
          <a:off x="2032000" y="1727200"/>
          <a:ext cx="6254808" cy="193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2703864"/>
              <a:satOff val="21022"/>
              <a:lumOff val="-173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Пересказ художественной литературы</a:t>
          </a:r>
          <a:endParaRPr lang="ru-RU" sz="2600" kern="1200" dirty="0"/>
        </a:p>
      </dsp:txBody>
      <dsp:txXfrm>
        <a:off x="2032000" y="1727200"/>
        <a:ext cx="6254808" cy="863600"/>
      </dsp:txXfrm>
    </dsp:sp>
    <dsp:sp modelId="{F8AE1E17-CC3D-40DC-AB5B-C5806E4255EA}">
      <dsp:nvSpPr>
        <dsp:cNvPr id="0" name=""/>
        <dsp:cNvSpPr/>
      </dsp:nvSpPr>
      <dsp:spPr>
        <a:xfrm>
          <a:off x="1600200" y="2590800"/>
          <a:ext cx="863600" cy="86360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4055795"/>
            <a:satOff val="31533"/>
            <a:lumOff val="-26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9D0E32-F787-46C3-979E-C5B428E61671}">
      <dsp:nvSpPr>
        <dsp:cNvPr id="0" name=""/>
        <dsp:cNvSpPr/>
      </dsp:nvSpPr>
      <dsp:spPr>
        <a:xfrm>
          <a:off x="2032000" y="2590800"/>
          <a:ext cx="6254808" cy="86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055795"/>
              <a:satOff val="31533"/>
              <a:lumOff val="-260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Отгадывание и загадывание загадок</a:t>
          </a:r>
          <a:endParaRPr lang="ru-RU" sz="2600" kern="1200" dirty="0"/>
        </a:p>
      </dsp:txBody>
      <dsp:txXfrm>
        <a:off x="2032000" y="2590800"/>
        <a:ext cx="6254808" cy="863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9B992BC-28B0-496E-BA4F-DFA8B8D55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9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800" dirty="0" smtClean="0"/>
              <a:t>1.В дошкольном учреждении должны быть созданы условия для развития речи детей в общении со взрослыми и сверстниками:</a:t>
            </a:r>
          </a:p>
          <a:p>
            <a:pPr>
              <a:lnSpc>
                <a:spcPct val="80000"/>
              </a:lnSpc>
            </a:pPr>
            <a:r>
              <a:rPr lang="ru-RU" sz="800" dirty="0" smtClean="0"/>
              <a:t>-  сотрудники побуждают детей обращаться к взрослым с вопросами, суждениями, высказываниями;</a:t>
            </a:r>
          </a:p>
          <a:p>
            <a:pPr>
              <a:lnSpc>
                <a:spcPct val="80000"/>
              </a:lnSpc>
            </a:pPr>
            <a:r>
              <a:rPr lang="ru-RU" sz="800" dirty="0" smtClean="0"/>
              <a:t>-  сотрудники побуждают детей к речевому общению между собой.</a:t>
            </a:r>
            <a:endParaRPr lang="ru-RU" sz="800" b="1" dirty="0" smtClean="0"/>
          </a:p>
          <a:p>
            <a:pPr>
              <a:lnSpc>
                <a:spcPct val="80000"/>
              </a:lnSpc>
            </a:pPr>
            <a:r>
              <a:rPr lang="ru-RU" sz="800" b="1" dirty="0" smtClean="0"/>
              <a:t>2.</a:t>
            </a:r>
            <a:r>
              <a:rPr lang="ru-RU" sz="800" dirty="0" smtClean="0"/>
              <a:t> Сотрудники задают детям образцы правильной литературной речи:</a:t>
            </a:r>
          </a:p>
          <a:p>
            <a:pPr>
              <a:lnSpc>
                <a:spcPct val="80000"/>
              </a:lnSpc>
            </a:pPr>
            <a:r>
              <a:rPr lang="ru-RU" sz="800" dirty="0" smtClean="0"/>
              <a:t>-  речь сотрудников четкая, ясная, красочная, полная, грамматически правильная;</a:t>
            </a:r>
          </a:p>
          <a:p>
            <a:pPr>
              <a:lnSpc>
                <a:spcPct val="80000"/>
              </a:lnSpc>
            </a:pPr>
            <a:r>
              <a:rPr lang="ru-RU" sz="800" dirty="0" smtClean="0"/>
              <a:t>-  в речь включаются разнообразные образцы речевого этикета.</a:t>
            </a:r>
            <a:endParaRPr lang="ru-RU" sz="800" b="1" dirty="0" smtClean="0"/>
          </a:p>
          <a:p>
            <a:pPr>
              <a:lnSpc>
                <a:spcPct val="80000"/>
              </a:lnSpc>
            </a:pPr>
            <a:r>
              <a:rPr lang="ru-RU" sz="800" b="1" dirty="0" smtClean="0"/>
              <a:t>3.</a:t>
            </a:r>
            <a:r>
              <a:rPr lang="ru-RU" sz="800" dirty="0" smtClean="0"/>
              <a:t> Сотрудники обеспечивают развитие звуковой культуры речи со стороны детей в соответствии с их возрастными особенностями:</a:t>
            </a:r>
          </a:p>
          <a:p>
            <a:pPr>
              <a:lnSpc>
                <a:spcPct val="80000"/>
              </a:lnSpc>
            </a:pPr>
            <a:r>
              <a:rPr lang="ru-RU" sz="800" dirty="0" smtClean="0"/>
              <a:t>-  следят за правильным произношением, в случае необходимости поправляют и упражняют детей (организуют звукоподражательные игры, проводят занятия по звуковому анализу слова, используют </a:t>
            </a:r>
            <a:r>
              <a:rPr lang="ru-RU" sz="800" dirty="0" err="1" smtClean="0"/>
              <a:t>чистоговорки</a:t>
            </a:r>
            <a:r>
              <a:rPr lang="ru-RU" sz="800" dirty="0" smtClean="0"/>
              <a:t>, скороговорки, загадки, стихотворения);</a:t>
            </a:r>
          </a:p>
          <a:p>
            <a:pPr>
              <a:lnSpc>
                <a:spcPct val="80000"/>
              </a:lnSpc>
            </a:pPr>
            <a:r>
              <a:rPr lang="ru-RU" sz="800" dirty="0" smtClean="0"/>
              <a:t>-  наблюдают за темпом и громкостью речи детей, в случае необходимости деликатно поправляют их.</a:t>
            </a:r>
            <a:endParaRPr lang="ru-RU" sz="800" b="1" dirty="0" smtClean="0"/>
          </a:p>
          <a:p>
            <a:pPr>
              <a:lnSpc>
                <a:spcPct val="80000"/>
              </a:lnSpc>
            </a:pPr>
            <a:r>
              <a:rPr lang="ru-RU" sz="800" b="1" dirty="0" smtClean="0"/>
              <a:t>4.</a:t>
            </a:r>
            <a:r>
              <a:rPr lang="ru-RU" sz="800" dirty="0" smtClean="0"/>
              <a:t> Сотрудники обеспечивают детям условия для обогащения их словаря с учетом возрастных особенностей:</a:t>
            </a:r>
          </a:p>
          <a:p>
            <a:pPr>
              <a:lnSpc>
                <a:spcPct val="80000"/>
              </a:lnSpc>
            </a:pPr>
            <a:r>
              <a:rPr lang="ru-RU" sz="800" dirty="0" smtClean="0"/>
              <a:t>-  сотрудники обеспечивают детям условия для включения детьми называемых предметов и явлений в игру и предметную деятельность;</a:t>
            </a:r>
          </a:p>
          <a:p>
            <a:pPr>
              <a:lnSpc>
                <a:spcPct val="80000"/>
              </a:lnSpc>
            </a:pPr>
            <a:r>
              <a:rPr lang="ru-RU" sz="800" dirty="0" smtClean="0"/>
              <a:t>-  помогают ребенку овладеть названием предметов и явлений, их свойств, рассказывать о них;</a:t>
            </a:r>
          </a:p>
          <a:p>
            <a:pPr>
              <a:lnSpc>
                <a:spcPct val="80000"/>
              </a:lnSpc>
            </a:pPr>
            <a:r>
              <a:rPr lang="ru-RU" sz="800" dirty="0" smtClean="0"/>
              <a:t>-  обеспечивают развитие образной стороны речи (переносный смысл слов);</a:t>
            </a:r>
          </a:p>
          <a:p>
            <a:pPr>
              <a:lnSpc>
                <a:spcPct val="80000"/>
              </a:lnSpc>
            </a:pPr>
            <a:r>
              <a:rPr lang="ru-RU" sz="800" dirty="0" smtClean="0"/>
              <a:t>-  знакомят детей с синонимами, антонимами, омонимами.</a:t>
            </a:r>
            <a:endParaRPr lang="ru-RU" sz="800" b="1" dirty="0" smtClean="0"/>
          </a:p>
          <a:p>
            <a:pPr>
              <a:lnSpc>
                <a:spcPct val="80000"/>
              </a:lnSpc>
            </a:pPr>
            <a:r>
              <a:rPr lang="ru-RU" sz="800" b="1" dirty="0" smtClean="0"/>
              <a:t>5.</a:t>
            </a:r>
            <a:r>
              <a:rPr lang="ru-RU" sz="800" dirty="0" smtClean="0"/>
              <a:t> Сотрудники создают условия для овладения детьми грамматическим строем речи:</a:t>
            </a:r>
          </a:p>
          <a:p>
            <a:pPr>
              <a:lnSpc>
                <a:spcPct val="80000"/>
              </a:lnSpc>
            </a:pPr>
            <a:r>
              <a:rPr lang="ru-RU" sz="800" dirty="0" smtClean="0"/>
              <a:t>-  учат правильно связывать слова в падеже, числе, во времени, роде, пользоваться суффиксами;</a:t>
            </a:r>
          </a:p>
          <a:p>
            <a:pPr>
              <a:lnSpc>
                <a:spcPct val="80000"/>
              </a:lnSpc>
            </a:pPr>
            <a:r>
              <a:rPr lang="ru-RU" sz="800" dirty="0" smtClean="0"/>
              <a:t>-  учат формулировать вопросы и отвечать на них, строить предложения.</a:t>
            </a:r>
            <a:endParaRPr lang="ru-RU" sz="800" b="1" dirty="0" smtClean="0"/>
          </a:p>
          <a:p>
            <a:pPr>
              <a:lnSpc>
                <a:spcPct val="80000"/>
              </a:lnSpc>
            </a:pPr>
            <a:r>
              <a:rPr lang="ru-RU" sz="800" b="1" dirty="0" smtClean="0"/>
              <a:t>6.</a:t>
            </a:r>
            <a:r>
              <a:rPr lang="ru-RU" sz="800" dirty="0" smtClean="0"/>
              <a:t> Сотрудники развивают у детей связную речь с учетом их возрастных особенностей:</a:t>
            </a:r>
          </a:p>
          <a:p>
            <a:pPr>
              <a:lnSpc>
                <a:spcPct val="80000"/>
              </a:lnSpc>
            </a:pPr>
            <a:r>
              <a:rPr lang="ru-RU" sz="800" dirty="0" smtClean="0"/>
              <a:t>-  поощряют детей к рассказыванию, развернутому изложению определенного содержания;</a:t>
            </a:r>
          </a:p>
          <a:p>
            <a:pPr>
              <a:lnSpc>
                <a:spcPct val="80000"/>
              </a:lnSpc>
            </a:pPr>
            <a:r>
              <a:rPr lang="ru-RU" sz="800" dirty="0" smtClean="0"/>
              <a:t>-  организуют диалоги между детьми и со взрослыми.</a:t>
            </a:r>
            <a:endParaRPr lang="ru-RU" sz="800" b="1" dirty="0" smtClean="0"/>
          </a:p>
          <a:p>
            <a:pPr>
              <a:lnSpc>
                <a:spcPct val="80000"/>
              </a:lnSpc>
            </a:pPr>
            <a:r>
              <a:rPr lang="ru-RU" sz="800" b="1" dirty="0" smtClean="0"/>
              <a:t>7.</a:t>
            </a:r>
            <a:r>
              <a:rPr lang="ru-RU" sz="800" dirty="0" smtClean="0"/>
              <a:t> Уделяют специальное внимание развитию у детей понимания речи, упражняя детей в выполнении словесной инструкции.</a:t>
            </a:r>
            <a:endParaRPr lang="ru-RU" sz="800" b="1" dirty="0" smtClean="0"/>
          </a:p>
          <a:p>
            <a:pPr>
              <a:lnSpc>
                <a:spcPct val="80000"/>
              </a:lnSpc>
            </a:pPr>
            <a:r>
              <a:rPr lang="ru-RU" sz="800" b="1" dirty="0" smtClean="0"/>
              <a:t>8.</a:t>
            </a:r>
            <a:r>
              <a:rPr lang="ru-RU" sz="800" dirty="0" smtClean="0"/>
              <a:t> Сотрудники создают условия для развития планирующей и регулирующей функции речи детей в соответствии с их возрастными особенностями:</a:t>
            </a:r>
          </a:p>
          <a:p>
            <a:pPr>
              <a:lnSpc>
                <a:spcPct val="80000"/>
              </a:lnSpc>
            </a:pPr>
            <a:r>
              <a:rPr lang="ru-RU" sz="800" dirty="0" smtClean="0"/>
              <a:t>-  стимулируют детей комментировать свою речь;</a:t>
            </a:r>
          </a:p>
          <a:p>
            <a:pPr>
              <a:lnSpc>
                <a:spcPct val="80000"/>
              </a:lnSpc>
            </a:pPr>
            <a:r>
              <a:rPr lang="ru-RU" sz="800" dirty="0" smtClean="0"/>
              <a:t>-  упражняют в умении планировать свою деятельность.</a:t>
            </a:r>
            <a:endParaRPr lang="ru-RU" sz="800" b="1" dirty="0" smtClean="0"/>
          </a:p>
          <a:p>
            <a:pPr>
              <a:lnSpc>
                <a:spcPct val="80000"/>
              </a:lnSpc>
            </a:pPr>
            <a:r>
              <a:rPr lang="ru-RU" sz="800" b="1" dirty="0" smtClean="0"/>
              <a:t>9.</a:t>
            </a:r>
            <a:r>
              <a:rPr lang="ru-RU" sz="800" dirty="0" smtClean="0"/>
              <a:t> Приобщают детей к культуре чтения художественной литературы.</a:t>
            </a:r>
            <a:endParaRPr lang="ru-RU" sz="800" b="1" dirty="0" smtClean="0"/>
          </a:p>
          <a:p>
            <a:pPr>
              <a:lnSpc>
                <a:spcPct val="80000"/>
              </a:lnSpc>
            </a:pPr>
            <a:r>
              <a:rPr lang="ru-RU" sz="800" b="1" dirty="0" smtClean="0"/>
              <a:t>10.</a:t>
            </a:r>
            <a:r>
              <a:rPr lang="ru-RU" sz="800" dirty="0" smtClean="0"/>
              <a:t> Сотрудники поощряют детское словотворчество. </a:t>
            </a:r>
          </a:p>
          <a:p>
            <a:pPr>
              <a:lnSpc>
                <a:spcPct val="80000"/>
              </a:lnSpc>
            </a:pPr>
            <a:endParaRPr lang="ru-RU" sz="80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z="9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  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FC6E4-E5EC-4221-9C87-A2B2D1813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461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533525"/>
            <a:ext cx="4038600" cy="50196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33525"/>
            <a:ext cx="4038600" cy="50196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A2FB0-F932-43E1-9E58-D0FECC4B0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461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533525"/>
            <a:ext cx="8229600" cy="50196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81AC4-63A1-4516-AF7D-ADFFE5E70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461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533525"/>
            <a:ext cx="8229600" cy="5019675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B6E12-ECF9-43CA-8117-BF80AF9A0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3FB29-3BC0-4A30-98BB-CD41A917E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33525"/>
            <a:ext cx="4038600" cy="5019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33525"/>
            <a:ext cx="4038600" cy="5019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D6A04-4BB2-4D43-9049-DC315860A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C5F3E-25BB-46B7-B069-B1FD9DBC9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5359E-DDFD-4F99-84D6-655A2013E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2FFF8-73D4-49BE-BD24-19D7FE3CE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55F19-6236-4D98-9CC3-D451B9AAC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0D5AE-A3BD-484F-A607-6CD47F8F5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6172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6172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B9F61-E11E-4B44-9921-814BC88AD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chemeClr val="bg1">
                <a:gamma/>
                <a:tint val="0"/>
                <a:invGamma/>
              </a:schemeClr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0"/>
          <p:cNvGrpSpPr>
            <a:grpSpLocks/>
          </p:cNvGrpSpPr>
          <p:nvPr/>
        </p:nvGrpSpPr>
        <p:grpSpPr bwMode="auto">
          <a:xfrm>
            <a:off x="0" y="0"/>
            <a:ext cx="9144000" cy="1447800"/>
            <a:chOff x="0" y="0"/>
            <a:chExt cx="5760" cy="912"/>
          </a:xfrm>
        </p:grpSpPr>
        <p:sp>
          <p:nvSpPr>
            <p:cNvPr id="1031" name="Rectangle 7"/>
            <p:cNvSpPr>
              <a:spLocks noChangeArrowheads="1"/>
            </p:cNvSpPr>
            <p:nvPr userDrawn="1"/>
          </p:nvSpPr>
          <p:spPr bwMode="gray">
            <a:xfrm>
              <a:off x="0" y="0"/>
              <a:ext cx="5760" cy="240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28627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" name="Rectangle 8"/>
            <p:cNvSpPr>
              <a:spLocks noChangeArrowheads="1"/>
            </p:cNvSpPr>
            <p:nvPr userDrawn="1"/>
          </p:nvSpPr>
          <p:spPr bwMode="gray">
            <a:xfrm>
              <a:off x="1248" y="240"/>
              <a:ext cx="4512" cy="480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tint val="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" name="Rectangle 9"/>
            <p:cNvSpPr>
              <a:spLocks noChangeArrowheads="1"/>
            </p:cNvSpPr>
            <p:nvPr userDrawn="1"/>
          </p:nvSpPr>
          <p:spPr bwMode="gray">
            <a:xfrm>
              <a:off x="0" y="720"/>
              <a:ext cx="5760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pic>
        <p:nvPicPr>
          <p:cNvPr id="1027" name="Picture 26" descr="02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15250" y="77788"/>
            <a:ext cx="10668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33525"/>
            <a:ext cx="8229600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A7DB761A-3483-48CC-8AB1-6546B7A08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3" name="Picture 24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24863" y="95250"/>
            <a:ext cx="6731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5"/>
          <p:cNvPicPr>
            <a:picLocks noChangeAspect="1" noChangeArrowheads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1000" y="311150"/>
            <a:ext cx="9144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1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1143000"/>
            <a:ext cx="8458200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&#1055;&#1077;&#1076;&#1089;&#1086;&#1074;&#1077;&#1090;&#1099;\&#1055;&#1077;&#1076;&#1089;&#1086;&#1074;&#1077;&#1090;%20&#1056;&#1045;&#1063;&#1068;\1_torzhestvenniy_zvuk_-_fanfari_get-tune_net.mp3" TargetMode="External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196975"/>
            <a:ext cx="7773988" cy="42481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Актуальность проблемы речевого развития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(выступление на педагогическом совете)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rgbClr val="003300"/>
                </a:solidFill>
              </a:rPr>
              <a:t/>
            </a:r>
            <a:br>
              <a:rPr lang="ru-RU" dirty="0" smtClean="0">
                <a:solidFill>
                  <a:srgbClr val="003300"/>
                </a:solidFill>
              </a:rPr>
            </a:br>
            <a:r>
              <a:rPr lang="ru-RU" sz="1800" dirty="0" smtClean="0">
                <a:solidFill>
                  <a:srgbClr val="003300"/>
                </a:solidFill>
              </a:rPr>
              <a:t>П</a:t>
            </a:r>
            <a:r>
              <a:rPr lang="ru-RU" sz="1800" dirty="0" smtClean="0">
                <a:solidFill>
                  <a:srgbClr val="003300"/>
                </a:solidFill>
              </a:rPr>
              <a:t>одготовила: старший воспитатель </a:t>
            </a:r>
            <a:r>
              <a:rPr lang="ru-RU" sz="1800" dirty="0" err="1" smtClean="0">
                <a:solidFill>
                  <a:srgbClr val="003300"/>
                </a:solidFill>
              </a:rPr>
              <a:t>Кобелькова</a:t>
            </a:r>
            <a:r>
              <a:rPr lang="ru-RU" sz="1800" dirty="0" smtClean="0">
                <a:solidFill>
                  <a:srgbClr val="003300"/>
                </a:solidFill>
              </a:rPr>
              <a:t> В.Н.</a:t>
            </a:r>
            <a:endParaRPr lang="ru-RU" sz="1800" dirty="0" smtClean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smtClean="0"/>
              <a:t>Методика развития связной речи </a:t>
            </a:r>
            <a:br>
              <a:rPr lang="ru-RU" sz="2800" smtClean="0"/>
            </a:br>
            <a:r>
              <a:rPr lang="ru-RU" sz="2800" smtClean="0"/>
              <a:t>В.К. Воробьевой (картографическая схема)</a:t>
            </a:r>
          </a:p>
        </p:txBody>
      </p:sp>
      <p:sp>
        <p:nvSpPr>
          <p:cNvPr id="96258" name="Содержимое 2"/>
          <p:cNvSpPr>
            <a:spLocks noGrp="1"/>
          </p:cNvSpPr>
          <p:nvPr>
            <p:ph idx="1"/>
          </p:nvPr>
        </p:nvSpPr>
        <p:spPr>
          <a:xfrm>
            <a:off x="428625" y="1643063"/>
            <a:ext cx="8229600" cy="5019675"/>
          </a:xfrm>
        </p:spPr>
        <p:txBody>
          <a:bodyPr/>
          <a:lstStyle/>
          <a:p>
            <a:pPr>
              <a:buFont typeface="Wingdings 2" pitchFamily="18" charset="2"/>
              <a:buChar char=""/>
            </a:pPr>
            <a:r>
              <a:rPr lang="ru-RU" sz="2400" smtClean="0">
                <a:solidFill>
                  <a:srgbClr val="003300"/>
                </a:solidFill>
              </a:rPr>
              <a:t>Используется слуховая, зрительная, ассоциативная память.</a:t>
            </a:r>
          </a:p>
          <a:p>
            <a:pPr>
              <a:buFont typeface="Wingdings 2" pitchFamily="18" charset="2"/>
              <a:buChar char=""/>
            </a:pPr>
            <a:r>
              <a:rPr lang="ru-RU" sz="2400" smtClean="0">
                <a:solidFill>
                  <a:srgbClr val="003300"/>
                </a:solidFill>
              </a:rPr>
              <a:t>Из текста выбираются предметы, они становятся ориентирами рассказа. </a:t>
            </a:r>
          </a:p>
          <a:p>
            <a:pPr>
              <a:buFont typeface="Wingdings 2" pitchFamily="18" charset="2"/>
              <a:buChar char=""/>
            </a:pPr>
            <a:r>
              <a:rPr lang="ru-RU" sz="2400" smtClean="0">
                <a:solidFill>
                  <a:srgbClr val="003300"/>
                </a:solidFill>
              </a:rPr>
              <a:t>Составляется предметно-графическая схема или план. Стрелки обозначают действия.</a:t>
            </a:r>
          </a:p>
          <a:p>
            <a:pPr>
              <a:buFont typeface="Wingdings 2" pitchFamily="18" charset="2"/>
              <a:buChar char=""/>
            </a:pPr>
            <a:r>
              <a:rPr lang="ru-RU" sz="2400" smtClean="0">
                <a:solidFill>
                  <a:srgbClr val="003300"/>
                </a:solidFill>
              </a:rPr>
              <a:t>Пересказ составляется с опорой на данный предметно-графический план.</a:t>
            </a:r>
          </a:p>
          <a:p>
            <a:pPr>
              <a:buFont typeface="Wingdings 2" pitchFamily="18" charset="2"/>
              <a:buChar char=""/>
            </a:pPr>
            <a:r>
              <a:rPr lang="ru-RU" sz="2400" smtClean="0">
                <a:solidFill>
                  <a:srgbClr val="003300"/>
                </a:solidFill>
              </a:rPr>
              <a:t>Для обогащения пересказа признаками, в план вводятся новые обозначения: существительное -     наречие - </a:t>
            </a:r>
          </a:p>
          <a:p>
            <a:pPr>
              <a:buFontTx/>
              <a:buNone/>
            </a:pPr>
            <a:endParaRPr lang="ru-RU" smtClean="0">
              <a:solidFill>
                <a:srgbClr val="003300"/>
              </a:solidFill>
            </a:endParaRPr>
          </a:p>
        </p:txBody>
      </p:sp>
      <p:sp>
        <p:nvSpPr>
          <p:cNvPr id="96259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sp>
        <p:nvSpPr>
          <p:cNvPr id="5" name="Овал 4"/>
          <p:cNvSpPr>
            <a:spLocks noChangeArrowheads="1"/>
          </p:cNvSpPr>
          <p:nvPr/>
        </p:nvSpPr>
        <p:spPr bwMode="auto">
          <a:xfrm>
            <a:off x="8001000" y="5286375"/>
            <a:ext cx="500063" cy="428625"/>
          </a:xfrm>
          <a:prstGeom prst="ellipse">
            <a:avLst/>
          </a:prstGeom>
          <a:solidFill>
            <a:srgbClr val="0033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6" name="Равнобедренный треугольник 5"/>
          <p:cNvSpPr>
            <a:spLocks noChangeArrowheads="1"/>
          </p:cNvSpPr>
          <p:nvPr/>
        </p:nvSpPr>
        <p:spPr bwMode="auto">
          <a:xfrm>
            <a:off x="2143125" y="5643563"/>
            <a:ext cx="714375" cy="428625"/>
          </a:xfrm>
          <a:prstGeom prst="triangle">
            <a:avLst>
              <a:gd name="adj" fmla="val 50000"/>
            </a:avLst>
          </a:prstGeom>
          <a:solidFill>
            <a:srgbClr val="333300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7000875" y="1214438"/>
            <a:ext cx="2143125" cy="214312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smtClean="0"/>
              <a:t>Рассказ «Зима» </a:t>
            </a:r>
            <a:br>
              <a:rPr lang="ru-RU" sz="3200" smtClean="0"/>
            </a:br>
            <a:r>
              <a:rPr lang="ru-RU" sz="3200" smtClean="0"/>
              <a:t>(по методике В.К. Воробьевой)</a:t>
            </a:r>
          </a:p>
        </p:txBody>
      </p:sp>
      <p:sp>
        <p:nvSpPr>
          <p:cNvPr id="97282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7000875" y="1214438"/>
            <a:ext cx="2143125" cy="214312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9728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28688" y="1900238"/>
            <a:ext cx="7429500" cy="4286250"/>
          </a:xfrm>
          <a:solidFill>
            <a:srgbClr val="92D05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smtClean="0"/>
              <a:t>Предметно-схематические модели Т.А.Ткаченко</a:t>
            </a:r>
          </a:p>
        </p:txBody>
      </p:sp>
      <p:sp>
        <p:nvSpPr>
          <p:cNvPr id="99330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6929438" y="1143000"/>
            <a:ext cx="2214562" cy="28575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99332" name="Рисунок 3" descr="Схема №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404"/>
          <a:stretch>
            <a:fillRect/>
          </a:stretch>
        </p:blipFill>
        <p:spPr bwMode="auto">
          <a:xfrm>
            <a:off x="684213" y="1989138"/>
            <a:ext cx="7323137" cy="468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33" name="Text Box 7"/>
          <p:cNvSpPr txBox="1">
            <a:spLocks noChangeArrowheads="1"/>
          </p:cNvSpPr>
          <p:nvPr/>
        </p:nvSpPr>
        <p:spPr bwMode="auto">
          <a:xfrm>
            <a:off x="2484438" y="1484313"/>
            <a:ext cx="4152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tx2"/>
                </a:solidFill>
              </a:rPr>
              <a:t>Схема описания и сравнения посуды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Методика коллаж Т.В. Большева</a:t>
            </a:r>
          </a:p>
        </p:txBody>
      </p:sp>
      <p:sp>
        <p:nvSpPr>
          <p:cNvPr id="101378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7000875" y="1214438"/>
            <a:ext cx="2143125" cy="214312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4313" y="1571625"/>
            <a:ext cx="642937" cy="3571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5214938" y="1643063"/>
            <a:ext cx="642937" cy="357187"/>
          </a:xfrm>
          <a:prstGeom prst="flowChartProcess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01382" name="Picture 10" descr="Клипарт по мотивам сказки  &quot;Репка&quot;"/>
          <p:cNvPicPr>
            <a:picLocks noChangeAspect="1" noChangeArrowheads="1"/>
          </p:cNvPicPr>
          <p:nvPr/>
        </p:nvPicPr>
        <p:blipFill>
          <a:blip r:embed="rId2" cstate="print"/>
          <a:srcRect t="1378" r="3929" b="2786"/>
          <a:stretch>
            <a:fillRect/>
          </a:stretch>
        </p:blipFill>
        <p:spPr bwMode="auto">
          <a:xfrm>
            <a:off x="1547813" y="1557338"/>
            <a:ext cx="5976937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Содержимое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5019675"/>
          </a:xfrm>
        </p:spPr>
        <p:txBody>
          <a:bodyPr/>
          <a:lstStyle/>
          <a:p>
            <a:pPr algn="ctr">
              <a:buFontTx/>
              <a:buNone/>
            </a:pPr>
            <a:endParaRPr lang="ru-RU" dirty="0" smtClean="0"/>
          </a:p>
          <a:p>
            <a:pPr algn="ctr">
              <a:buFontTx/>
              <a:buNone/>
            </a:pPr>
            <a:endParaRPr lang="ru-RU" dirty="0" smtClean="0"/>
          </a:p>
          <a:p>
            <a:pPr algn="ctr">
              <a:buFontTx/>
              <a:buNone/>
            </a:pPr>
            <a:endParaRPr lang="ru-RU" dirty="0" smtClean="0"/>
          </a:p>
          <a:p>
            <a:pPr algn="ctr">
              <a:buFontTx/>
              <a:buNone/>
            </a:pPr>
            <a:endParaRPr lang="ru-RU" dirty="0" smtClean="0"/>
          </a:p>
          <a:p>
            <a:pPr algn="ctr">
              <a:buFontTx/>
              <a:buNone/>
            </a:pPr>
            <a:endParaRPr lang="ru-RU" dirty="0" smtClean="0"/>
          </a:p>
          <a:p>
            <a:pPr algn="ctr">
              <a:buFontTx/>
              <a:buNone/>
            </a:pPr>
            <a:endParaRPr lang="ru-RU" dirty="0" smtClean="0"/>
          </a:p>
          <a:p>
            <a:pPr algn="ctr">
              <a:buFontTx/>
              <a:buNone/>
            </a:pPr>
            <a:endParaRPr lang="ru-RU" dirty="0" smtClean="0"/>
          </a:p>
          <a:p>
            <a:pPr algn="ctr">
              <a:buFontTx/>
              <a:buNone/>
            </a:pPr>
            <a:endParaRPr lang="ru-RU" dirty="0" smtClean="0"/>
          </a:p>
          <a:p>
            <a:pPr algn="ctr">
              <a:buFontTx/>
              <a:buNone/>
            </a:pPr>
            <a:r>
              <a:rPr lang="ru-RU" sz="2000" dirty="0" smtClean="0"/>
              <a:t>«Болтунишка» http://www.boltun-spb.ru/mnemo_all_name.html</a:t>
            </a:r>
          </a:p>
        </p:txBody>
      </p:sp>
      <p:sp>
        <p:nvSpPr>
          <p:cNvPr id="1024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Мнемотехника</a:t>
            </a:r>
          </a:p>
        </p:txBody>
      </p:sp>
      <p:sp>
        <p:nvSpPr>
          <p:cNvPr id="102403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415896" y="1644642"/>
          <a:ext cx="82868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Блок-схема: процесс 5"/>
          <p:cNvSpPr/>
          <p:nvPr/>
        </p:nvSpPr>
        <p:spPr>
          <a:xfrm>
            <a:off x="6929438" y="1214438"/>
            <a:ext cx="2000250" cy="214312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565400"/>
            <a:ext cx="8229600" cy="746125"/>
          </a:xfrm>
        </p:spPr>
        <p:txBody>
          <a:bodyPr/>
          <a:lstStyle/>
          <a:p>
            <a:pPr algn="ctr"/>
            <a:r>
              <a:rPr lang="ru-RU" sz="3200" dirty="0" smtClean="0"/>
              <a:t>Презентация памяток для воспитателей</a:t>
            </a:r>
          </a:p>
        </p:txBody>
      </p:sp>
      <p:pic>
        <p:nvPicPr>
          <p:cNvPr id="108548" name="1_torzhestvenniy_zvuk_-_fanfari_get-tune_net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60928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8787" name="Picture 6" descr="x_f7021f5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888" y="3716338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85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466" fill="hold"/>
                                        <p:tgtEl>
                                          <p:spTgt spid="1085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54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8548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Заголовок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746125"/>
          </a:xfrm>
        </p:spPr>
        <p:txBody>
          <a:bodyPr/>
          <a:lstStyle/>
          <a:p>
            <a:pPr algn="ctr"/>
            <a:r>
              <a:rPr lang="ru-RU" sz="3200" smtClean="0"/>
              <a:t>Правила для смелых и упорных педагогов</a:t>
            </a:r>
          </a:p>
        </p:txBody>
      </p:sp>
      <p:sp>
        <p:nvSpPr>
          <p:cNvPr id="119810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072313" y="1214438"/>
            <a:ext cx="2071687" cy="214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9812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2000" smtClean="0">
                <a:solidFill>
                  <a:srgbClr val="003300"/>
                </a:solidFill>
              </a:rPr>
              <a:t>Если вы испытываете затруднения в работе по развитию речи, то планируйте этот вид деятельности не иногда, не часто, а очень часто. Через 5 лет станет легче.</a:t>
            </a:r>
          </a:p>
          <a:p>
            <a:pPr>
              <a:buFont typeface="Wingdings" pitchFamily="2" charset="2"/>
              <a:buChar char="ü"/>
            </a:pPr>
            <a:r>
              <a:rPr lang="ru-RU" sz="2000" smtClean="0">
                <a:solidFill>
                  <a:srgbClr val="003300"/>
                </a:solidFill>
              </a:rPr>
              <a:t>Никогда не отвечайте сами на свой же вопрос. Терпите, и вы дождетесь того, что на него станут отвечать ваши дети. Помогать можно только ещё одним вопросом, или двумя, или десятью… Но знайте: количество вопросов обратно пропорционально уровню мастерства.</a:t>
            </a:r>
          </a:p>
          <a:p>
            <a:pPr>
              <a:buFont typeface="Wingdings" pitchFamily="2" charset="2"/>
              <a:buChar char="ü"/>
            </a:pPr>
            <a:r>
              <a:rPr lang="ru-RU" sz="2000" smtClean="0">
                <a:solidFill>
                  <a:srgbClr val="003300"/>
                </a:solidFill>
              </a:rPr>
              <a:t>Никогда не задавайте вопрос, на который можно ответить «да», или «нет». Это не имеет смысла.</a:t>
            </a:r>
          </a:p>
          <a:p>
            <a:pPr>
              <a:buFont typeface="Wingdings" pitchFamily="2" charset="2"/>
              <a:buChar char="ü"/>
            </a:pPr>
            <a:r>
              <a:rPr lang="ru-RU" sz="2000" smtClean="0">
                <a:solidFill>
                  <a:srgbClr val="003300"/>
                </a:solidFill>
              </a:rPr>
              <a:t>После проведения занятия просмотрите конспект еще раз, вспомните все вопросы, которые вы задавали детям, и замените его одним более точным.</a:t>
            </a:r>
          </a:p>
          <a:p>
            <a:pPr>
              <a:buFont typeface="Wingdings" pitchFamily="2" charset="2"/>
              <a:buChar char="ü"/>
            </a:pPr>
            <a:r>
              <a:rPr lang="ru-RU" sz="2000" smtClean="0">
                <a:solidFill>
                  <a:srgbClr val="003300"/>
                </a:solidFill>
              </a:rPr>
              <a:t>Если рассказ не получился или получился с трудом – улыбнитесь, ведь это здорово, потому что успех впереди.</a:t>
            </a:r>
            <a:endParaRPr lang="ru-RU" smtClean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mtClean="0"/>
              <a:t>Решение педсовета</a:t>
            </a:r>
          </a:p>
        </p:txBody>
      </p:sp>
      <p:sp>
        <p:nvSpPr>
          <p:cNvPr id="1208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33525"/>
            <a:ext cx="8229600" cy="4487863"/>
          </a:xfrm>
        </p:spPr>
        <p:txBody>
          <a:bodyPr/>
          <a:lstStyle/>
          <a:p>
            <a:pPr marL="381000" indent="-381000">
              <a:lnSpc>
                <a:spcPct val="80000"/>
              </a:lnSpc>
            </a:pPr>
            <a:endParaRPr lang="ru-RU" sz="2000" dirty="0" smtClean="0"/>
          </a:p>
          <a:p>
            <a:pPr marL="381000" indent="-381000" algn="just">
              <a:lnSpc>
                <a:spcPct val="80000"/>
              </a:lnSpc>
              <a:buNone/>
            </a:pPr>
            <a:r>
              <a:rPr lang="ru-RU" sz="1400" dirty="0" smtClean="0">
                <a:solidFill>
                  <a:srgbClr val="003300"/>
                </a:solidFill>
              </a:rPr>
              <a:t> 1.   Воспитателям всех возрастных  групп продолжать развивать речевую среду в группах:</a:t>
            </a:r>
          </a:p>
          <a:p>
            <a:pPr marL="381000" indent="-381000" algn="just">
              <a:lnSpc>
                <a:spcPct val="80000"/>
              </a:lnSpc>
              <a:buFontTx/>
              <a:buNone/>
            </a:pPr>
            <a:r>
              <a:rPr lang="ru-RU" sz="1400" dirty="0" smtClean="0">
                <a:solidFill>
                  <a:srgbClr val="003300"/>
                </a:solidFill>
              </a:rPr>
              <a:t>     - пополнить группы «уголками интересных вещей», дидактическими играми по развитию речи (ответственные - воспитатели групп, срок в течение учебного года).</a:t>
            </a:r>
          </a:p>
          <a:p>
            <a:pPr marL="381000" indent="-381000" algn="just">
              <a:lnSpc>
                <a:spcPct val="80000"/>
              </a:lnSpc>
              <a:buFontTx/>
              <a:buNone/>
            </a:pPr>
            <a:endParaRPr lang="ru-RU" sz="1400" dirty="0" smtClean="0">
              <a:solidFill>
                <a:srgbClr val="003300"/>
              </a:solidFill>
            </a:endParaRPr>
          </a:p>
          <a:p>
            <a:pPr marL="381000" indent="-381000" algn="just">
              <a:lnSpc>
                <a:spcPct val="80000"/>
              </a:lnSpc>
              <a:buFontTx/>
              <a:buNone/>
            </a:pPr>
            <a:r>
              <a:rPr lang="ru-RU" sz="1400" dirty="0" smtClean="0">
                <a:solidFill>
                  <a:srgbClr val="003300"/>
                </a:solidFill>
              </a:rPr>
              <a:t> 2.  Воспитателям средней группы –</a:t>
            </a:r>
            <a:r>
              <a:rPr lang="ru-RU" sz="1400" dirty="0" err="1" smtClean="0">
                <a:solidFill>
                  <a:srgbClr val="003300"/>
                </a:solidFill>
              </a:rPr>
              <a:t>Димич</a:t>
            </a:r>
            <a:r>
              <a:rPr lang="ru-RU" sz="1400" dirty="0" smtClean="0">
                <a:solidFill>
                  <a:srgbClr val="003300"/>
                </a:solidFill>
              </a:rPr>
              <a:t> Н.Е., Пестовой </a:t>
            </a:r>
            <a:r>
              <a:rPr lang="ru-RU" sz="1400" dirty="0" err="1" smtClean="0">
                <a:solidFill>
                  <a:srgbClr val="003300"/>
                </a:solidFill>
              </a:rPr>
              <a:t>н.АВ</a:t>
            </a:r>
            <a:r>
              <a:rPr lang="ru-RU" sz="1400" dirty="0" smtClean="0">
                <a:solidFill>
                  <a:srgbClr val="003300"/>
                </a:solidFill>
              </a:rPr>
              <a:t>., старшей группы –</a:t>
            </a:r>
            <a:r>
              <a:rPr lang="ru-RU" sz="1400" dirty="0" err="1" smtClean="0">
                <a:solidFill>
                  <a:srgbClr val="003300"/>
                </a:solidFill>
              </a:rPr>
              <a:t>Гущариной</a:t>
            </a:r>
            <a:r>
              <a:rPr lang="ru-RU" sz="1400" dirty="0" smtClean="0">
                <a:solidFill>
                  <a:srgbClr val="003300"/>
                </a:solidFill>
              </a:rPr>
              <a:t> Л.Е.. Рудаковой Т.Н. повысить у детей уровень речевого развития (ответственные - педагоги групп срок - май месяц).</a:t>
            </a:r>
          </a:p>
          <a:p>
            <a:pPr marL="381000" indent="-381000" algn="just">
              <a:lnSpc>
                <a:spcPct val="80000"/>
              </a:lnSpc>
              <a:buFontTx/>
              <a:buNone/>
            </a:pPr>
            <a:endParaRPr lang="ru-RU" sz="1400" dirty="0" smtClean="0">
              <a:solidFill>
                <a:srgbClr val="003300"/>
              </a:solidFill>
            </a:endParaRPr>
          </a:p>
          <a:p>
            <a:pPr marL="381000" indent="-381000" algn="just">
              <a:lnSpc>
                <a:spcPct val="80000"/>
              </a:lnSpc>
              <a:buFontTx/>
              <a:buNone/>
            </a:pPr>
            <a:r>
              <a:rPr lang="ru-RU" sz="1400" dirty="0" smtClean="0">
                <a:solidFill>
                  <a:srgbClr val="003300"/>
                </a:solidFill>
              </a:rPr>
              <a:t>3.   Воспитателям старшей группы запланировать и провести драматизацию сказки с детьми для показа малышам (ответственные - педагоги групп срок - апрель месяц).</a:t>
            </a:r>
          </a:p>
          <a:p>
            <a:pPr marL="381000" indent="-381000" algn="just">
              <a:lnSpc>
                <a:spcPct val="80000"/>
              </a:lnSpc>
              <a:buFontTx/>
              <a:buNone/>
            </a:pPr>
            <a:endParaRPr lang="ru-RU" sz="1400" dirty="0" smtClean="0">
              <a:solidFill>
                <a:srgbClr val="003300"/>
              </a:solidFill>
            </a:endParaRPr>
          </a:p>
          <a:p>
            <a:pPr marL="381000" indent="-381000" algn="just">
              <a:lnSpc>
                <a:spcPct val="80000"/>
              </a:lnSpc>
              <a:buFontTx/>
              <a:buNone/>
            </a:pPr>
            <a:r>
              <a:rPr lang="ru-RU" sz="1400" dirty="0" smtClean="0">
                <a:solidFill>
                  <a:srgbClr val="003300"/>
                </a:solidFill>
              </a:rPr>
              <a:t>4.   Воспитателям средней группы подготовить и провести родительское собрание на тему: «Значение развития речи ребёнка для его полноценного развития» в нетрадиционной форме (ответственные - педагоги групп срок – апрель  месяц).</a:t>
            </a:r>
          </a:p>
          <a:p>
            <a:pPr marL="381000" indent="-381000" algn="just">
              <a:lnSpc>
                <a:spcPct val="80000"/>
              </a:lnSpc>
              <a:buFontTx/>
              <a:buNone/>
            </a:pPr>
            <a:endParaRPr lang="ru-RU" sz="1400" dirty="0" smtClean="0">
              <a:solidFill>
                <a:srgbClr val="003300"/>
              </a:solidFill>
            </a:endParaRPr>
          </a:p>
          <a:p>
            <a:pPr marL="381000" indent="-381000" algn="just">
              <a:lnSpc>
                <a:spcPct val="80000"/>
              </a:lnSpc>
              <a:buFontTx/>
              <a:buNone/>
            </a:pPr>
            <a:r>
              <a:rPr lang="ru-RU" sz="1400" dirty="0" smtClean="0">
                <a:solidFill>
                  <a:srgbClr val="003300"/>
                </a:solidFill>
              </a:rPr>
              <a:t>5.    Воспитателям  всех возрастных  групп совершенствовать работу по развитию коммуникативно-речевых умений у детей, используя современные инновационные технологии (ответственные - воспитатели групп, срок в течение учебного года).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284538"/>
            <a:ext cx="8229600" cy="746125"/>
          </a:xfrm>
        </p:spPr>
        <p:txBody>
          <a:bodyPr/>
          <a:lstStyle/>
          <a:p>
            <a:pPr algn="ctr"/>
            <a:r>
              <a:rPr lang="ru-RU" sz="4000" b="0" smtClean="0">
                <a:solidFill>
                  <a:srgbClr val="003300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381000"/>
            <a:ext cx="8291512" cy="1031875"/>
          </a:xfrm>
        </p:spPr>
        <p:txBody>
          <a:bodyPr/>
          <a:lstStyle/>
          <a:p>
            <a:pPr algn="ctr"/>
            <a:r>
              <a:rPr lang="ru-RU" smtClean="0"/>
              <a:t>Цель педсовета: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2276475"/>
            <a:ext cx="8229600" cy="3384550"/>
          </a:xfrm>
        </p:spPr>
        <p:txBody>
          <a:bodyPr/>
          <a:lstStyle/>
          <a:p>
            <a:r>
              <a:rPr lang="ru-RU" dirty="0" smtClean="0"/>
              <a:t>повышение компетентности педагогов  в организации воспитательно-образовательной работы по формированию коммуникативно-речевых умений у дошкольников .</a:t>
            </a:r>
          </a:p>
          <a:p>
            <a:endParaRPr lang="ru-RU" dirty="0" smtClean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8913"/>
            <a:ext cx="8291512" cy="1031875"/>
          </a:xfrm>
        </p:spPr>
        <p:txBody>
          <a:bodyPr/>
          <a:lstStyle/>
          <a:p>
            <a:pPr algn="ctr"/>
            <a:r>
              <a:rPr lang="ru-RU" dirty="0" smtClean="0"/>
              <a:t>Актуальность проблемы речевого развития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Проблема речевого развития детей дошкольного возраста на сегодняшний день очень актуальна, т.к. процент дошкольников с различными речевыми нарушениями остается стабильно высоким.  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3300"/>
                </a:solidFill>
              </a:rPr>
              <a:t>Овладение родным языком является одним из важных приобретений ребенка в дошкольном детстве. 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3300"/>
                </a:solidFill>
              </a:rPr>
              <a:t>В современном дошкольном образовании речь рассматривается как одна из основ воспитания и обучения детей.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3300"/>
                </a:solidFill>
              </a:rPr>
              <a:t>Речь – это инструмент развития высших отделов психики. 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3300"/>
                </a:solidFill>
              </a:rPr>
              <a:t>С развитием речи связано формирование как личности в целом, так и во всех основных психических процессов. 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3300"/>
                </a:solidFill>
              </a:rPr>
              <a:t>Обучение дошкольников родному языку должно стать одной из главных задач в подготовке детей к школе. 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3300"/>
                </a:solidFill>
              </a:rPr>
              <a:t>Главной задачей развития связной речи ребёнка в дошкольном возрасте является совершенствование монологической речи.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</a:rPr>
              <a:t>Все вышеназванные виды речевой деятельности актуальны при работе над развитием связной речи детей.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200" b="0" smtClean="0"/>
              <a:t>Условия успешного речевого развития.</a:t>
            </a:r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557338"/>
            <a:ext cx="8713787" cy="50196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>
                <a:solidFill>
                  <a:srgbClr val="003300"/>
                </a:solidFill>
              </a:rPr>
              <a:t>1.Создание условий для развития речи детей в общении со взрослыми и сверстниками.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>
                <a:solidFill>
                  <a:srgbClr val="003300"/>
                </a:solidFill>
              </a:rPr>
              <a:t>2. Владение педагогом правильной литературной речью.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>
                <a:solidFill>
                  <a:srgbClr val="003300"/>
                </a:solidFill>
              </a:rPr>
              <a:t>3. Обеспечение развития звуковой культуры речи со стороны детей в соответствии с их возрастными особенностями.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>
                <a:solidFill>
                  <a:srgbClr val="003300"/>
                </a:solidFill>
              </a:rPr>
              <a:t>4. Обеспечение  детям условий для обогащения их словаря с учетом возрастных особенностей.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>
                <a:solidFill>
                  <a:srgbClr val="003300"/>
                </a:solidFill>
              </a:rPr>
              <a:t>5. Создание условий для овладения детьми грамматическим строем речи.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>
                <a:solidFill>
                  <a:srgbClr val="003300"/>
                </a:solidFill>
              </a:rPr>
              <a:t>6. Развитие у детей связной речи с учетом их возрастных особенностей.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>
                <a:solidFill>
                  <a:srgbClr val="003300"/>
                </a:solidFill>
              </a:rPr>
              <a:t>7. Развитие у детей понимания речи, упражняя детей в выполнении словесной инструкции.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>
                <a:solidFill>
                  <a:srgbClr val="003300"/>
                </a:solidFill>
              </a:rPr>
              <a:t>8. Создание условий для развития планирующей и регулирующей функции речи детей в соответствии с их возрастными особенностями.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>
                <a:solidFill>
                  <a:srgbClr val="003300"/>
                </a:solidFill>
              </a:rPr>
              <a:t>9. Приобщение детей к культуре чтения художественной литературы.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>
                <a:solidFill>
                  <a:srgbClr val="003300"/>
                </a:solidFill>
              </a:rPr>
              <a:t>10. Поощрение детского словотворчества.</a:t>
            </a:r>
            <a:r>
              <a:rPr lang="ru-RU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0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88913"/>
            <a:ext cx="8435975" cy="1103312"/>
          </a:xfrm>
        </p:spPr>
        <p:txBody>
          <a:bodyPr/>
          <a:lstStyle/>
          <a:p>
            <a:pPr algn="ctr"/>
            <a:r>
              <a:rPr lang="ru-RU" sz="3200" smtClean="0"/>
              <a:t>Современные образовательные технологии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539750" y="1557338"/>
          <a:ext cx="8137525" cy="5300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8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3200" smtClean="0"/>
              <a:t>Мнемотехнику в дошкольной педагогике называют по-разному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431800" y="1514475"/>
          <a:ext cx="8208963" cy="49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Мнемотехника</a:t>
            </a:r>
          </a:p>
        </p:txBody>
      </p:sp>
      <p:sp>
        <p:nvSpPr>
          <p:cNvPr id="921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ru-RU" sz="2000" dirty="0" smtClean="0">
                <a:solidFill>
                  <a:srgbClr val="003300"/>
                </a:solidFill>
              </a:rPr>
              <a:t>(греч.) – «искусство запоминания» - это система методов и приемов, обеспечивающих успешное запоминание, сохранение и воспроизведение информации.</a:t>
            </a:r>
          </a:p>
          <a:p>
            <a:pPr algn="just">
              <a:buFontTx/>
              <a:buNone/>
            </a:pPr>
            <a:endParaRPr lang="ru-RU" sz="2000" dirty="0" smtClean="0">
              <a:solidFill>
                <a:srgbClr val="003300"/>
              </a:solidFill>
            </a:endParaRPr>
          </a:p>
          <a:p>
            <a:pPr algn="ctr">
              <a:buFontTx/>
              <a:buNone/>
            </a:pPr>
            <a:r>
              <a:rPr lang="ru-RU" sz="2000" b="1" dirty="0" smtClean="0">
                <a:solidFill>
                  <a:srgbClr val="003300"/>
                </a:solidFill>
              </a:rPr>
              <a:t>Использование мнемотехники в обучении дошкольников позволяет решить такие задачи как:</a:t>
            </a:r>
          </a:p>
          <a:p>
            <a:pPr algn="ctr">
              <a:buFontTx/>
              <a:buNone/>
            </a:pPr>
            <a:endParaRPr lang="ru-RU" sz="2000" b="1" dirty="0" smtClean="0">
              <a:solidFill>
                <a:srgbClr val="003300"/>
              </a:solidFill>
            </a:endParaRPr>
          </a:p>
          <a:p>
            <a:pPr>
              <a:buFontTx/>
              <a:buNone/>
            </a:pPr>
            <a:r>
              <a:rPr lang="ru-RU" sz="2000" dirty="0" smtClean="0">
                <a:solidFill>
                  <a:srgbClr val="003300"/>
                </a:solidFill>
              </a:rPr>
              <a:t>1. Развитие связной речи;</a:t>
            </a:r>
          </a:p>
          <a:p>
            <a:pPr>
              <a:buFontTx/>
              <a:buNone/>
            </a:pPr>
            <a:r>
              <a:rPr lang="ru-RU" sz="2000" dirty="0" smtClean="0">
                <a:solidFill>
                  <a:srgbClr val="003300"/>
                </a:solidFill>
              </a:rPr>
              <a:t>2.  Преобразование абстрактных символов в образы (перекодирование информации);</a:t>
            </a:r>
          </a:p>
          <a:p>
            <a:pPr>
              <a:buFontTx/>
              <a:buNone/>
            </a:pPr>
            <a:r>
              <a:rPr lang="ru-RU" sz="2000" dirty="0" smtClean="0">
                <a:solidFill>
                  <a:srgbClr val="003300"/>
                </a:solidFill>
              </a:rPr>
              <a:t>3. Развитие мелкой моторики рук;</a:t>
            </a:r>
          </a:p>
          <a:p>
            <a:pPr>
              <a:buFontTx/>
              <a:buNone/>
            </a:pPr>
            <a:r>
              <a:rPr lang="ru-RU" sz="2000" dirty="0" smtClean="0">
                <a:solidFill>
                  <a:srgbClr val="003300"/>
                </a:solidFill>
              </a:rPr>
              <a:t>4. Развитие основных психических процессов – памяти, внимания, образного мышления; помогает овладение приёмами работы с </a:t>
            </a:r>
            <a:r>
              <a:rPr lang="ru-RU" sz="2000" dirty="0" err="1" smtClean="0">
                <a:solidFill>
                  <a:srgbClr val="003300"/>
                </a:solidFill>
              </a:rPr>
              <a:t>мнемотаблицами</a:t>
            </a:r>
            <a:r>
              <a:rPr lang="ru-RU" sz="2000" dirty="0" smtClean="0">
                <a:solidFill>
                  <a:srgbClr val="003300"/>
                </a:solidFill>
              </a:rPr>
              <a:t> и сокращает время обучения. </a:t>
            </a:r>
          </a:p>
          <a:p>
            <a:pPr>
              <a:buFontTx/>
              <a:buNone/>
            </a:pPr>
            <a:endParaRPr lang="ru-RU" sz="2000" dirty="0" smtClean="0">
              <a:solidFill>
                <a:srgbClr val="003300"/>
              </a:solidFill>
            </a:endParaRPr>
          </a:p>
        </p:txBody>
      </p:sp>
      <p:sp>
        <p:nvSpPr>
          <p:cNvPr id="92163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13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mtClean="0"/>
              <a:t>МНЕМОТАБЛИЦЫ</a:t>
            </a:r>
          </a:p>
        </p:txBody>
      </p:sp>
      <p:pic>
        <p:nvPicPr>
          <p:cNvPr id="94210" name="Picture 4" descr="весн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88" y="1557338"/>
            <a:ext cx="33845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8514" name="Group 146"/>
          <p:cNvGraphicFramePr>
            <a:graphicFrameLocks noGrp="1"/>
          </p:cNvGraphicFramePr>
          <p:nvPr>
            <p:ph sz="half" idx="4294967295"/>
          </p:nvPr>
        </p:nvGraphicFramePr>
        <p:xfrm>
          <a:off x="3924300" y="1989138"/>
          <a:ext cx="5040313" cy="4513899"/>
        </p:xfrm>
        <a:graphic>
          <a:graphicData uri="http://schemas.openxmlformats.org/drawingml/2006/table">
            <a:tbl>
              <a:tblPr/>
              <a:tblGrid>
                <a:gridCol w="1681163"/>
                <a:gridCol w="1677987"/>
                <a:gridCol w="1681163"/>
              </a:tblGrid>
              <a:tr h="6143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На дворе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звенит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капель,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по полям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бежит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ручей,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на дорогах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лужи.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Скоро выйдут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муравьи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после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зимней стужи.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Пробирается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медведь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сквозь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лесной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валежник.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Стали птицы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песни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петь,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и зацвёл подснежник.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4245" name="Rectangle 143"/>
          <p:cNvSpPr>
            <a:spLocks noChangeArrowheads="1"/>
          </p:cNvSpPr>
          <p:nvPr/>
        </p:nvSpPr>
        <p:spPr bwMode="auto">
          <a:xfrm>
            <a:off x="5076825" y="1484313"/>
            <a:ext cx="2663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ru-RU" sz="2400" b="1">
                <a:solidFill>
                  <a:schemeClr val="tx2"/>
                </a:solidFill>
              </a:rPr>
              <a:t>«Весна»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mtClean="0"/>
              <a:t>«Новый Год»</a:t>
            </a:r>
          </a:p>
        </p:txBody>
      </p:sp>
      <p:pic>
        <p:nvPicPr>
          <p:cNvPr id="60422" name="Picture 6" descr="новый год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1700213"/>
            <a:ext cx="3671888" cy="4824412"/>
          </a:xfrm>
        </p:spPr>
      </p:pic>
      <p:graphicFrame>
        <p:nvGraphicFramePr>
          <p:cNvPr id="60517" name="Group 101"/>
          <p:cNvGraphicFramePr>
            <a:graphicFrameLocks noGrp="1"/>
          </p:cNvGraphicFramePr>
          <p:nvPr>
            <p:ph idx="4294967295"/>
          </p:nvPr>
        </p:nvGraphicFramePr>
        <p:xfrm>
          <a:off x="4211638" y="1773238"/>
          <a:ext cx="4475162" cy="4779963"/>
        </p:xfrm>
        <a:graphic>
          <a:graphicData uri="http://schemas.openxmlformats.org/drawingml/2006/table">
            <a:tbl>
              <a:tblPr/>
              <a:tblGrid>
                <a:gridCol w="1492250"/>
                <a:gridCol w="1490662"/>
                <a:gridCol w="1492250"/>
              </a:tblGrid>
              <a:tr h="9556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Встали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девочки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в кружок,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встали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и примолкли.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Дед Мороз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72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огни зажёг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на высокой ёлке.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Наверху -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звезда,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бусы в два ряда.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Пусть не гаснет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ёлка,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пусть горит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всегда!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97TGp_Child_light">
  <a:themeElements>
    <a:clrScheme name="Default Design 2">
      <a:dk1>
        <a:srgbClr val="000000"/>
      </a:dk1>
      <a:lt1>
        <a:srgbClr val="F6EDA8"/>
      </a:lt1>
      <a:dk2>
        <a:srgbClr val="006600"/>
      </a:dk2>
      <a:lt2>
        <a:srgbClr val="FFFFFF"/>
      </a:lt2>
      <a:accent1>
        <a:srgbClr val="73C95B"/>
      </a:accent1>
      <a:accent2>
        <a:srgbClr val="F7C037"/>
      </a:accent2>
      <a:accent3>
        <a:srgbClr val="FAF4D1"/>
      </a:accent3>
      <a:accent4>
        <a:srgbClr val="000000"/>
      </a:accent4>
      <a:accent5>
        <a:srgbClr val="BCE1B5"/>
      </a:accent5>
      <a:accent6>
        <a:srgbClr val="E0AE31"/>
      </a:accent6>
      <a:hlink>
        <a:srgbClr val="2393CB"/>
      </a:hlink>
      <a:folHlink>
        <a:srgbClr val="CB057B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BBEAA8"/>
        </a:lt1>
        <a:dk2>
          <a:srgbClr val="063C60"/>
        </a:dk2>
        <a:lt2>
          <a:srgbClr val="FFFFFF"/>
        </a:lt2>
        <a:accent1>
          <a:srgbClr val="5598CF"/>
        </a:accent1>
        <a:accent2>
          <a:srgbClr val="AAD955"/>
        </a:accent2>
        <a:accent3>
          <a:srgbClr val="DAF3D1"/>
        </a:accent3>
        <a:accent4>
          <a:srgbClr val="000000"/>
        </a:accent4>
        <a:accent5>
          <a:srgbClr val="B4CAE4"/>
        </a:accent5>
        <a:accent6>
          <a:srgbClr val="9AC44C"/>
        </a:accent6>
        <a:hlink>
          <a:srgbClr val="C7AA6F"/>
        </a:hlink>
        <a:folHlink>
          <a:srgbClr val="9E65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6EDA8"/>
        </a:lt1>
        <a:dk2>
          <a:srgbClr val="006600"/>
        </a:dk2>
        <a:lt2>
          <a:srgbClr val="FFFFFF"/>
        </a:lt2>
        <a:accent1>
          <a:srgbClr val="73C95B"/>
        </a:accent1>
        <a:accent2>
          <a:srgbClr val="F7C037"/>
        </a:accent2>
        <a:accent3>
          <a:srgbClr val="FAF4D1"/>
        </a:accent3>
        <a:accent4>
          <a:srgbClr val="000000"/>
        </a:accent4>
        <a:accent5>
          <a:srgbClr val="BCE1B5"/>
        </a:accent5>
        <a:accent6>
          <a:srgbClr val="E0AE31"/>
        </a:accent6>
        <a:hlink>
          <a:srgbClr val="2393CB"/>
        </a:hlink>
        <a:folHlink>
          <a:srgbClr val="CB057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CE6AE"/>
        </a:lt1>
        <a:dk2>
          <a:srgbClr val="800000"/>
        </a:dk2>
        <a:lt2>
          <a:srgbClr val="FFFFFF"/>
        </a:lt2>
        <a:accent1>
          <a:srgbClr val="F66C2E"/>
        </a:accent1>
        <a:accent2>
          <a:srgbClr val="F9DE3D"/>
        </a:accent2>
        <a:accent3>
          <a:srgbClr val="FDF0D3"/>
        </a:accent3>
        <a:accent4>
          <a:srgbClr val="000000"/>
        </a:accent4>
        <a:accent5>
          <a:srgbClr val="FABAAD"/>
        </a:accent5>
        <a:accent6>
          <a:srgbClr val="E2C936"/>
        </a:accent6>
        <a:hlink>
          <a:srgbClr val="6CCA85"/>
        </a:hlink>
        <a:folHlink>
          <a:srgbClr val="DCA44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2920</TotalTime>
  <Words>1134</Words>
  <Application>Microsoft Office PowerPoint</Application>
  <PresentationFormat>Экран (4:3)</PresentationFormat>
  <Paragraphs>174</Paragraphs>
  <Slides>18</Slides>
  <Notes>6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597TGp_Child_light</vt:lpstr>
      <vt:lpstr>«Актуальность проблемы речевого развития» (выступление на педагогическом совете)  Подготовила: старший воспитатель Кобелькова В.Н.</vt:lpstr>
      <vt:lpstr>Цель педсовета:</vt:lpstr>
      <vt:lpstr>Актуальность проблемы речевого развития</vt:lpstr>
      <vt:lpstr>Условия успешного речевого развития. </vt:lpstr>
      <vt:lpstr>Современные образовательные технологии</vt:lpstr>
      <vt:lpstr>Мнемотехнику в дошкольной педагогике называют по-разному</vt:lpstr>
      <vt:lpstr>Мнемотехника</vt:lpstr>
      <vt:lpstr>МНЕМОТАБЛИЦЫ</vt:lpstr>
      <vt:lpstr>«Новый Год»</vt:lpstr>
      <vt:lpstr>Методика развития связной речи  В.К. Воробьевой (картографическая схема)</vt:lpstr>
      <vt:lpstr>Рассказ «Зима»  (по методике В.К. Воробьевой)</vt:lpstr>
      <vt:lpstr>Предметно-схематические модели Т.А.Ткаченко</vt:lpstr>
      <vt:lpstr>Методика коллаж Т.В. Большева</vt:lpstr>
      <vt:lpstr>Мнемотехника</vt:lpstr>
      <vt:lpstr>Презентация памяток для воспитателей</vt:lpstr>
      <vt:lpstr>Правила для смелых и упорных педагогов</vt:lpstr>
      <vt:lpstr>Решение педсовета</vt:lpstr>
      <vt:lpstr>Спасибо за внимание!</vt:lpstr>
    </vt:vector>
  </TitlesOfParts>
  <Company>HomeLab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предметно-развивающей среды, способствующей речевому развитию детей младшего дошкольного возраста</dc:title>
  <dc:creator>User</dc:creator>
  <cp:lastModifiedBy>SAD</cp:lastModifiedBy>
  <cp:revision>241</cp:revision>
  <dcterms:created xsi:type="dcterms:W3CDTF">2011-02-05T18:02:26Z</dcterms:created>
  <dcterms:modified xsi:type="dcterms:W3CDTF">2016-01-20T07:51:40Z</dcterms:modified>
</cp:coreProperties>
</file>