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5" r:id="rId14"/>
    <p:sldId id="274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FFDE81"/>
    <a:srgbClr val="CC9900"/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288460-F4E3-471B-9463-7A49CE70500A}" type="datetimeFigureOut">
              <a:rPr lang="ru-RU"/>
              <a:pPr>
                <a:defRPr/>
              </a:pPr>
              <a:t>14.02.2014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DC0F1-D876-4602-8EFA-DC9B45DE93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D65BDB-3665-40C2-95F3-56F58BF7F701}" type="datetimeFigureOut">
              <a:rPr lang="ru-RU"/>
              <a:pPr>
                <a:defRPr/>
              </a:pPr>
              <a:t>14.02.2014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798D05-0B95-4B03-A495-558A2DF555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419128-809C-44B2-BEE2-BD8A90064DF1}" type="datetimeFigureOut">
              <a:rPr lang="ru-RU"/>
              <a:pPr>
                <a:defRPr/>
              </a:pPr>
              <a:t>14.02.2014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482578-3F70-4ED3-A8F2-6975E1DD25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6F594-ADEC-4A14-9970-27B262078ADC}" type="datetimeFigureOut">
              <a:rPr lang="ru-RU"/>
              <a:pPr>
                <a:defRPr/>
              </a:pPr>
              <a:t>14.02.2014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AAEEC9-CC5B-4465-A4CA-3A8CDF14BF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91B50B-DE14-432D-8971-33C18794B991}" type="datetimeFigureOut">
              <a:rPr lang="ru-RU"/>
              <a:pPr>
                <a:defRPr/>
              </a:pPr>
              <a:t>14.02.2014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49ECE-52F2-4D56-8DE1-D57582DCB2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CC0D20-8310-42BD-915A-86209C33DBFA}" type="datetimeFigureOut">
              <a:rPr lang="ru-RU"/>
              <a:pPr>
                <a:defRPr/>
              </a:pPr>
              <a:t>14.02.2014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40586-C9B4-4C06-B0E0-7E6B083C5F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150845-7B99-4399-821B-5E214BCAA176}" type="datetimeFigureOut">
              <a:rPr lang="ru-RU"/>
              <a:pPr>
                <a:defRPr/>
              </a:pPr>
              <a:t>14.02.2014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84F643-DD55-48BF-9998-42E8FD083B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2927A-5471-46CE-BB62-8A69F2CE83DA}" type="datetimeFigureOut">
              <a:rPr lang="ru-RU"/>
              <a:pPr>
                <a:defRPr/>
              </a:pPr>
              <a:t>14.02.2014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BEB0B1-BAAB-4E2E-9E99-8CDDB02E10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B6F36-7A8A-4EEB-B984-502B8A3D9BA6}" type="datetimeFigureOut">
              <a:rPr lang="ru-RU"/>
              <a:pPr>
                <a:defRPr/>
              </a:pPr>
              <a:t>14.02.2014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CCE659-7602-47ED-84CF-F25B8B4AF5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7C1336-C2A1-41D6-9715-2E166BCB4F89}" type="datetimeFigureOut">
              <a:rPr lang="ru-RU"/>
              <a:pPr>
                <a:defRPr/>
              </a:pPr>
              <a:t>14.02.2014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C0F790-709F-456C-8885-3DCD7F0A1B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B9D7AE-22C8-4593-9A5B-64CD3E4346B6}" type="datetimeFigureOut">
              <a:rPr lang="ru-RU"/>
              <a:pPr>
                <a:defRPr/>
              </a:pPr>
              <a:t>14.02.2014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1C429-3555-41BB-B257-9653509C7E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4BC9A7A-2D85-4E0D-BED4-8004CFFA900F}" type="datetimeFigureOut">
              <a:rPr lang="ru-RU"/>
              <a:pPr>
                <a:defRPr/>
              </a:pPr>
              <a:t>14.02.2014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C867B30-90D5-4205-8103-D56A6E79F1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Капля 7"/>
          <p:cNvSpPr/>
          <p:nvPr userDrawn="1"/>
        </p:nvSpPr>
        <p:spPr>
          <a:xfrm rot="16200000">
            <a:off x="1165312" y="-1057808"/>
            <a:ext cx="6597352" cy="8712968"/>
          </a:xfrm>
          <a:prstGeom prst="teardrop">
            <a:avLst/>
          </a:prstGeom>
          <a:gradFill flip="none" rotWithShape="1">
            <a:gsLst>
              <a:gs pos="0">
                <a:srgbClr val="FFDE81">
                  <a:tint val="66000"/>
                  <a:satMod val="160000"/>
                </a:srgbClr>
              </a:gs>
              <a:gs pos="50000">
                <a:srgbClr val="FFDE81">
                  <a:tint val="44500"/>
                  <a:satMod val="160000"/>
                </a:srgbClr>
              </a:gs>
              <a:gs pos="100000">
                <a:srgbClr val="FFDE81">
                  <a:tint val="23500"/>
                  <a:satMod val="160000"/>
                </a:srgbClr>
              </a:gs>
            </a:gsLst>
            <a:lin ang="5400000" scaled="1"/>
            <a:tileRect/>
          </a:gradFill>
          <a:ln w="215900" cmpd="thickThin">
            <a:solidFill>
              <a:srgbClr val="663300"/>
            </a:solidFill>
            <a:prstDash val="solid"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034" name="Рисунок 8" descr="69415789_02.png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92950" y="4311650"/>
            <a:ext cx="1925638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Рисунок 10" descr="69415885_07.png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07950" y="4581525"/>
            <a:ext cx="1223963" cy="212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3" name="Rectangle 1"/>
          <p:cNvSpPr>
            <a:spLocks noChangeArrowheads="1"/>
          </p:cNvSpPr>
          <p:nvPr userDrawn="1"/>
        </p:nvSpPr>
        <p:spPr bwMode="auto">
          <a:xfrm>
            <a:off x="0" y="6642100"/>
            <a:ext cx="12461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FokinaLida.75@mail.ru</a:t>
            </a:r>
            <a:endParaRPr lang="en-US" sz="8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7" name="Picture 5"/>
          <p:cNvPicPr>
            <a:picLocks noChangeAspect="1" noChangeArrowheads="1"/>
          </p:cNvPicPr>
          <p:nvPr userDrawn="1"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08850" y="0"/>
            <a:ext cx="1835150" cy="156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audio" Target="../media/audio1.wav"/><Relationship Id="rId3" Type="http://schemas.openxmlformats.org/officeDocument/2006/relationships/image" Target="../media/image5.png"/><Relationship Id="rId7" Type="http://schemas.openxmlformats.org/officeDocument/2006/relationships/audio" Target="../media/audio2.wav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audio" Target="../media/audio1.wav"/><Relationship Id="rId3" Type="http://schemas.openxmlformats.org/officeDocument/2006/relationships/image" Target="../media/image7.png"/><Relationship Id="rId7" Type="http://schemas.openxmlformats.org/officeDocument/2006/relationships/audio" Target="../media/audio2.wav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audio" Target="../media/audio2.wav"/><Relationship Id="rId3" Type="http://schemas.openxmlformats.org/officeDocument/2006/relationships/image" Target="../media/image7.png"/><Relationship Id="rId7" Type="http://schemas.openxmlformats.org/officeDocument/2006/relationships/audio" Target="../media/audio1.wav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img0.liveinternet.ru/images/attach/c/2/69/415/69415789_02.png" TargetMode="External"/><Relationship Id="rId7" Type="http://schemas.openxmlformats.org/officeDocument/2006/relationships/hyperlink" Target="http://www.lenagold.ru/fon/clipart/z/zay/zajats48.gif" TargetMode="External"/><Relationship Id="rId2" Type="http://schemas.openxmlformats.org/officeDocument/2006/relationships/hyperlink" Target="http://i001.radikal.ru/0711/b8/d9de2e060dd9.pn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mg0.liveinternet.ru/images/attach/c/3/76/119/76119212_large_1.png" TargetMode="External"/><Relationship Id="rId5" Type="http://schemas.openxmlformats.org/officeDocument/2006/relationships/hyperlink" Target="http://s49.radikal.ru/i123/0810/10/da9461d377f5.png" TargetMode="External"/><Relationship Id="rId4" Type="http://schemas.openxmlformats.org/officeDocument/2006/relationships/hyperlink" Target="http://img0.liveinternet.ru/images/attach/c/2/69/415/69415885_07.pn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2.wav"/><Relationship Id="rId5" Type="http://schemas.openxmlformats.org/officeDocument/2006/relationships/audio" Target="../media/audio1.wav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audio" Target="../media/audio1.wav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2.wav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audio" Target="../media/audio2.wav"/><Relationship Id="rId3" Type="http://schemas.openxmlformats.org/officeDocument/2006/relationships/image" Target="../media/image7.png"/><Relationship Id="rId7" Type="http://schemas.openxmlformats.org/officeDocument/2006/relationships/audio" Target="../media/audio1.wav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audio" Target="../media/audio1.wav"/><Relationship Id="rId3" Type="http://schemas.openxmlformats.org/officeDocument/2006/relationships/image" Target="../media/image5.png"/><Relationship Id="rId7" Type="http://schemas.openxmlformats.org/officeDocument/2006/relationships/audio" Target="../media/audio2.wav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audio" Target="../media/audio1.wav"/><Relationship Id="rId3" Type="http://schemas.openxmlformats.org/officeDocument/2006/relationships/image" Target="../media/image7.png"/><Relationship Id="rId7" Type="http://schemas.openxmlformats.org/officeDocument/2006/relationships/audio" Target="../media/audio2.wav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audio" Target="../media/audio2.wav"/><Relationship Id="rId3" Type="http://schemas.openxmlformats.org/officeDocument/2006/relationships/image" Target="../media/image7.png"/><Relationship Id="rId7" Type="http://schemas.openxmlformats.org/officeDocument/2006/relationships/audio" Target="../media/audio1.wav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документ 1">
            <a:hlinkClick r:id="" action="ppaction://hlinkshowjump?jump=lastslide" highlightClick="1"/>
          </p:cNvPr>
          <p:cNvSpPr/>
          <p:nvPr/>
        </p:nvSpPr>
        <p:spPr>
          <a:xfrm>
            <a:off x="323850" y="260350"/>
            <a:ext cx="431800" cy="576263"/>
          </a:xfrm>
          <a:prstGeom prst="actionButtonDocument">
            <a:avLst/>
          </a:prstGeom>
          <a:solidFill>
            <a:srgbClr val="FFFF99"/>
          </a:solidFill>
          <a:ln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" name="Управляющая кнопка: настраиваемая 2">
            <a:hlinkClick r:id="" action="ppaction://hlinkshowjump?jump=endshow" highlightClick="1"/>
          </p:cNvPr>
          <p:cNvSpPr/>
          <p:nvPr/>
        </p:nvSpPr>
        <p:spPr>
          <a:xfrm>
            <a:off x="7524750" y="188913"/>
            <a:ext cx="1439863" cy="331787"/>
          </a:xfrm>
          <a:prstGeom prst="actionButtonBlank">
            <a:avLst/>
          </a:prstGeom>
          <a:solidFill>
            <a:srgbClr val="FFFF99"/>
          </a:solidFill>
          <a:ln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ВЫХОД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195513" y="333375"/>
            <a:ext cx="4572000" cy="9223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МКОУ «СОШ ст. Евсино»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Искитимского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района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Новосибирской области</a:t>
            </a:r>
          </a:p>
        </p:txBody>
      </p:sp>
      <p:sp>
        <p:nvSpPr>
          <p:cNvPr id="5" name="TextBox 4"/>
          <p:cNvSpPr txBox="1"/>
          <p:nvPr/>
        </p:nvSpPr>
        <p:spPr bwMode="auto">
          <a:xfrm>
            <a:off x="530782" y="1628800"/>
            <a:ext cx="7713625" cy="181588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000" b="1" dirty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Игра</a:t>
            </a:r>
          </a:p>
          <a:p>
            <a:pPr algn="ctr">
              <a:defRPr/>
            </a:pPr>
            <a:r>
              <a:rPr lang="ru-RU" sz="7200" b="1" dirty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«Сосчитай зайчиков»</a:t>
            </a:r>
          </a:p>
        </p:txBody>
      </p:sp>
      <p:sp>
        <p:nvSpPr>
          <p:cNvPr id="6" name="TextBox 5"/>
          <p:cNvSpPr txBox="1"/>
          <p:nvPr/>
        </p:nvSpPr>
        <p:spPr bwMode="auto">
          <a:xfrm>
            <a:off x="1547813" y="5516563"/>
            <a:ext cx="5799137" cy="12017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+mn-cs"/>
              </a:rPr>
              <a:t>Автор : Фокина Лидия Петровна,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+mn-cs"/>
              </a:rPr>
              <a:t>учитель начальных классов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+mn-cs"/>
              </a:rPr>
              <a:t>2012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  <a:cs typeface="+mn-cs"/>
            </a:endParaRPr>
          </a:p>
        </p:txBody>
      </p:sp>
      <p:pic>
        <p:nvPicPr>
          <p:cNvPr id="2055" name="Рисунок 14" descr="76119212_large_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2275" y="3644900"/>
            <a:ext cx="1781175" cy="178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Рисунок 12" descr="76119212_large_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2500" y="3213100"/>
            <a:ext cx="1781175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Рисунок 13" descr="76119212_large_1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5600" y="3716338"/>
            <a:ext cx="1782763" cy="178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Управляющая кнопка: далее 9">
            <a:hlinkClick r:id="" action="ppaction://hlinkshowjump?jump=nextslide" highlightClick="1"/>
          </p:cNvPr>
          <p:cNvSpPr/>
          <p:nvPr/>
        </p:nvSpPr>
        <p:spPr>
          <a:xfrm>
            <a:off x="8388350" y="6308725"/>
            <a:ext cx="576263" cy="433388"/>
          </a:xfrm>
          <a:prstGeom prst="actionButtonForwardNext">
            <a:avLst/>
          </a:prstGeom>
          <a:solidFill>
            <a:srgbClr val="FFFF99"/>
          </a:solidFill>
          <a:ln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Рисунок 5" descr="da9461d377f5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638" y="4149725"/>
            <a:ext cx="213995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7" name="Рисунок 11" descr="76119212_large_1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5600" y="3789363"/>
            <a:ext cx="1782763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8" name="Рисунок 6" descr="da9461d377f5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1050" y="4149725"/>
            <a:ext cx="213995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Рисунок 10" descr="76119212_large_1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051050" y="4005263"/>
            <a:ext cx="1782763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0" name="Рисунок 2" descr="da9461d377f5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9250" y="4941888"/>
            <a:ext cx="213995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1" name="Рисунок 3" descr="da9461d377f5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838" y="5300663"/>
            <a:ext cx="213995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2" name="Рисунок 4" descr="da9461d377f5.pn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84888" y="4724400"/>
            <a:ext cx="987425" cy="839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Облако 13">
            <a:hlinkClick r:id="" action="ppaction://noaction">
              <a:snd r:embed="rId7" name="drumroll.wav"/>
            </a:hlinkClick>
          </p:cNvPr>
          <p:cNvSpPr/>
          <p:nvPr/>
        </p:nvSpPr>
        <p:spPr>
          <a:xfrm>
            <a:off x="395288" y="549275"/>
            <a:ext cx="1800225" cy="647700"/>
          </a:xfrm>
          <a:prstGeom prst="cloud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4</a:t>
            </a:r>
          </a:p>
        </p:txBody>
      </p:sp>
      <p:sp>
        <p:nvSpPr>
          <p:cNvPr id="15" name="Облако 14">
            <a:hlinkClick r:id="" action="ppaction://hlinkshowjump?jump=nextslide">
              <a:snd r:embed="rId8" name="chimes.wav"/>
            </a:hlinkClick>
          </p:cNvPr>
          <p:cNvSpPr/>
          <p:nvPr/>
        </p:nvSpPr>
        <p:spPr>
          <a:xfrm>
            <a:off x="2411413" y="188913"/>
            <a:ext cx="1800225" cy="647700"/>
          </a:xfrm>
          <a:prstGeom prst="cloud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16" name="Облако 15">
            <a:hlinkClick r:id="" action="ppaction://noaction">
              <a:snd r:embed="rId7" name="drumroll.wav"/>
            </a:hlinkClick>
          </p:cNvPr>
          <p:cNvSpPr/>
          <p:nvPr/>
        </p:nvSpPr>
        <p:spPr>
          <a:xfrm>
            <a:off x="4356100" y="549275"/>
            <a:ext cx="1800225" cy="647700"/>
          </a:xfrm>
          <a:prstGeom prst="cloud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6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Рисунок 21" descr="76119212_large_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8038" y="3213100"/>
            <a:ext cx="1781175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1" name="Рисунок 5" descr="da9461d377f5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638" y="4149725"/>
            <a:ext cx="213995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2" name="Рисунок 17" descr="76119212_large_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638" y="4508500"/>
            <a:ext cx="1782762" cy="178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Рисунок 16" descr="76119212_large_1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27538" y="3213100"/>
            <a:ext cx="1782762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4" name="Рисунок 12" descr="76119212_large_1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513" y="3357563"/>
            <a:ext cx="1782762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5" name="Рисунок 11" descr="76119212_large_1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80063" y="3789363"/>
            <a:ext cx="1782762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6" name="Рисунок 6" descr="da9461d377f5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051050" y="4149725"/>
            <a:ext cx="213995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7" name="Рисунок 10" descr="76119212_large_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450" y="4005263"/>
            <a:ext cx="1782763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8" name="Рисунок 7" descr="76119212_large_1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6600" y="4437063"/>
            <a:ext cx="1781175" cy="178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9" name="Рисунок 2" descr="da9461d377f5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19250" y="4941888"/>
            <a:ext cx="213995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0" name="Рисунок 3" descr="da9461d377f5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838" y="5300663"/>
            <a:ext cx="213995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1" name="Рисунок 4" descr="da9461d377f5.pn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84888" y="4724400"/>
            <a:ext cx="987425" cy="839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Облако 13">
            <a:hlinkClick r:id="" action="ppaction://noaction">
              <a:snd r:embed="rId7" name="drumroll.wav"/>
            </a:hlinkClick>
          </p:cNvPr>
          <p:cNvSpPr/>
          <p:nvPr/>
        </p:nvSpPr>
        <p:spPr>
          <a:xfrm>
            <a:off x="395288" y="549275"/>
            <a:ext cx="1800225" cy="647700"/>
          </a:xfrm>
          <a:prstGeom prst="cloud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5</a:t>
            </a:r>
          </a:p>
        </p:txBody>
      </p:sp>
      <p:sp>
        <p:nvSpPr>
          <p:cNvPr id="15" name="Облако 14">
            <a:hlinkClick r:id="" action="ppaction://noaction">
              <a:snd r:embed="rId7" name="drumroll.wav"/>
            </a:hlinkClick>
          </p:cNvPr>
          <p:cNvSpPr/>
          <p:nvPr/>
        </p:nvSpPr>
        <p:spPr>
          <a:xfrm>
            <a:off x="2411413" y="188913"/>
            <a:ext cx="1800225" cy="647700"/>
          </a:xfrm>
          <a:prstGeom prst="cloud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7</a:t>
            </a:r>
          </a:p>
        </p:txBody>
      </p:sp>
      <p:sp>
        <p:nvSpPr>
          <p:cNvPr id="16" name="Облако 15">
            <a:hlinkClick r:id="" action="ppaction://hlinkshowjump?jump=nextslide">
              <a:snd r:embed="rId8" name="chimes.wav"/>
            </a:hlinkClick>
          </p:cNvPr>
          <p:cNvSpPr/>
          <p:nvPr/>
        </p:nvSpPr>
        <p:spPr>
          <a:xfrm>
            <a:off x="4356100" y="549275"/>
            <a:ext cx="1800225" cy="647700"/>
          </a:xfrm>
          <a:prstGeom prst="cloud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9</a:t>
            </a:r>
          </a:p>
        </p:txBody>
      </p:sp>
      <p:pic>
        <p:nvPicPr>
          <p:cNvPr id="12305" name="Рисунок 18" descr="76119212_large_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8538" y="4652963"/>
            <a:ext cx="1781175" cy="178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6" name="Рисунок 20" descr="76119212_large_1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64163" y="4437063"/>
            <a:ext cx="1781175" cy="178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Рисунок 16" descr="76119212_large_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638" y="3284538"/>
            <a:ext cx="1782762" cy="178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5" name="Рисунок 5" descr="da9461d377f5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638" y="4149725"/>
            <a:ext cx="213995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Рисунок 17" descr="76119212_large_1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35375" y="4437063"/>
            <a:ext cx="1782763" cy="178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Рисунок 12" descr="76119212_large_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413" y="3284538"/>
            <a:ext cx="1782762" cy="178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8" name="Рисунок 11" descr="76119212_large_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063" y="3789363"/>
            <a:ext cx="1782762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9" name="Рисунок 6" descr="da9461d377f5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051050" y="4149725"/>
            <a:ext cx="213995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0" name="Рисунок 10" descr="76119212_large_1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87450" y="4005263"/>
            <a:ext cx="1782763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1" name="Рисунок 2" descr="da9461d377f5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19250" y="4941888"/>
            <a:ext cx="213995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2" name="Рисунок 3" descr="da9461d377f5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838" y="5300663"/>
            <a:ext cx="213995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3" name="Рисунок 4" descr="da9461d377f5.pn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84888" y="4724400"/>
            <a:ext cx="987425" cy="839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Облако 13">
            <a:hlinkClick r:id="" action="ppaction://hlinkshowjump?jump=nextslide">
              <a:snd r:embed="rId7" name="chimes.wav"/>
            </a:hlinkClick>
          </p:cNvPr>
          <p:cNvSpPr/>
          <p:nvPr/>
        </p:nvSpPr>
        <p:spPr>
          <a:xfrm>
            <a:off x="395288" y="549275"/>
            <a:ext cx="1800225" cy="647700"/>
          </a:xfrm>
          <a:prstGeom prst="cloud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7</a:t>
            </a:r>
          </a:p>
        </p:txBody>
      </p:sp>
      <p:sp>
        <p:nvSpPr>
          <p:cNvPr id="15" name="Облако 14">
            <a:hlinkClick r:id="" action="ppaction://noaction">
              <a:snd r:embed="rId8" name="drumroll.wav"/>
            </a:hlinkClick>
          </p:cNvPr>
          <p:cNvSpPr/>
          <p:nvPr/>
        </p:nvSpPr>
        <p:spPr>
          <a:xfrm>
            <a:off x="2411413" y="188913"/>
            <a:ext cx="1800225" cy="647700"/>
          </a:xfrm>
          <a:prstGeom prst="cloud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8</a:t>
            </a:r>
          </a:p>
        </p:txBody>
      </p:sp>
      <p:sp>
        <p:nvSpPr>
          <p:cNvPr id="16" name="Облако 15">
            <a:hlinkClick r:id="" action="ppaction://noaction">
              <a:snd r:embed="rId8" name="drumroll.wav"/>
            </a:hlinkClick>
          </p:cNvPr>
          <p:cNvSpPr/>
          <p:nvPr/>
        </p:nvSpPr>
        <p:spPr>
          <a:xfrm>
            <a:off x="4356100" y="549275"/>
            <a:ext cx="1800225" cy="647700"/>
          </a:xfrm>
          <a:prstGeom prst="cloud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9</a:t>
            </a:r>
          </a:p>
        </p:txBody>
      </p:sp>
      <p:pic>
        <p:nvPicPr>
          <p:cNvPr id="13327" name="Рисунок 18" descr="76119212_large_1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39975" y="4581525"/>
            <a:ext cx="1781175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8" name="Рисунок 20" descr="76119212_large_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3800" y="4508500"/>
            <a:ext cx="1782763" cy="178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lenagold.ru/fon/clipart/z/zay/zajats48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375" y="2997200"/>
            <a:ext cx="1584325" cy="1509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 bwMode="auto">
          <a:xfrm>
            <a:off x="530782" y="1052736"/>
            <a:ext cx="7713625" cy="15696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9600" b="1" dirty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Молодец!</a:t>
            </a:r>
          </a:p>
        </p:txBody>
      </p:sp>
      <p:sp>
        <p:nvSpPr>
          <p:cNvPr id="4" name="Прямоугольник 3">
            <a:hlinkClick r:id="rId3" action="ppaction://hlinksldjump"/>
          </p:cNvPr>
          <p:cNvSpPr/>
          <p:nvPr/>
        </p:nvSpPr>
        <p:spPr>
          <a:xfrm>
            <a:off x="2987675" y="5516563"/>
            <a:ext cx="2808288" cy="433387"/>
          </a:xfrm>
          <a:prstGeom prst="rect">
            <a:avLst/>
          </a:prstGeom>
          <a:solidFill>
            <a:srgbClr val="FFFF99"/>
          </a:solidFill>
          <a:ln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Повторить ещё раз</a:t>
            </a:r>
          </a:p>
        </p:txBody>
      </p:sp>
      <p:sp>
        <p:nvSpPr>
          <p:cNvPr id="5" name="Управляющая кнопка: настраиваемая 4">
            <a:hlinkClick r:id="" action="ppaction://hlinkshowjump?jump=endshow" highlightClick="1"/>
          </p:cNvPr>
          <p:cNvSpPr/>
          <p:nvPr/>
        </p:nvSpPr>
        <p:spPr>
          <a:xfrm>
            <a:off x="7524750" y="188913"/>
            <a:ext cx="1439863" cy="331787"/>
          </a:xfrm>
          <a:prstGeom prst="actionButtonBlank">
            <a:avLst/>
          </a:prstGeom>
          <a:solidFill>
            <a:srgbClr val="FFFF99"/>
          </a:solidFill>
          <a:ln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ВЫХОД</a:t>
            </a:r>
          </a:p>
        </p:txBody>
      </p:sp>
    </p:spTree>
  </p:cSld>
  <p:clrMapOvr>
    <a:masterClrMapping/>
  </p:clrMapOvr>
  <p:transition advClick="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1476375" y="260350"/>
            <a:ext cx="56261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Интернет-ресурсы</a:t>
            </a:r>
          </a:p>
        </p:txBody>
      </p:sp>
      <p:sp>
        <p:nvSpPr>
          <p:cNvPr id="15363" name="Содержимое 2"/>
          <p:cNvSpPr>
            <a:spLocks noGrp="1"/>
          </p:cNvSpPr>
          <p:nvPr>
            <p:ph idx="1"/>
          </p:nvPr>
        </p:nvSpPr>
        <p:spPr>
          <a:xfrm>
            <a:off x="1763713" y="1268413"/>
            <a:ext cx="5400675" cy="4857750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ru-RU" sz="1600" smtClean="0">
                <a:latin typeface="Monotype Corsiva" pitchFamily="66" charset="0"/>
              </a:rPr>
              <a:t>Солнце </a:t>
            </a:r>
          </a:p>
          <a:p>
            <a:pPr algn="ctr" eaLnBrk="1" hangingPunct="1">
              <a:buFont typeface="Arial" charset="0"/>
              <a:buNone/>
            </a:pPr>
            <a:r>
              <a:rPr lang="en-US" sz="1600" smtClean="0">
                <a:latin typeface="Monotype Corsiva" pitchFamily="66" charset="0"/>
                <a:hlinkClick r:id="rId2"/>
              </a:rPr>
              <a:t>http://i001.radikal.ru/0711/b8/d9de2e060dd9.png</a:t>
            </a:r>
            <a:endParaRPr lang="ru-RU" sz="1600" smtClean="0">
              <a:latin typeface="Monotype Corsiva" pitchFamily="66" charset="0"/>
            </a:endParaRPr>
          </a:p>
          <a:p>
            <a:pPr algn="ctr" eaLnBrk="1" hangingPunct="1">
              <a:buFont typeface="Arial" charset="0"/>
              <a:buNone/>
            </a:pPr>
            <a:r>
              <a:rPr lang="ru-RU" sz="1600" smtClean="0">
                <a:latin typeface="Monotype Corsiva" pitchFamily="66" charset="0"/>
              </a:rPr>
              <a:t>Гном 2</a:t>
            </a:r>
          </a:p>
          <a:p>
            <a:pPr algn="ctr" eaLnBrk="1" hangingPunct="1">
              <a:buFont typeface="Arial" charset="0"/>
              <a:buNone/>
            </a:pPr>
            <a:r>
              <a:rPr lang="ru-RU" sz="1600" smtClean="0">
                <a:latin typeface="Monotype Corsiva" pitchFamily="66" charset="0"/>
              </a:rPr>
              <a:t> </a:t>
            </a:r>
            <a:r>
              <a:rPr lang="en-US" sz="1600" smtClean="0">
                <a:latin typeface="Monotype Corsiva" pitchFamily="66" charset="0"/>
                <a:hlinkClick r:id="rId3"/>
              </a:rPr>
              <a:t>http://img0.liveinternet.ru/images/attach/c/2//69/415/69415789_02.png</a:t>
            </a:r>
            <a:endParaRPr lang="ru-RU" sz="1600" smtClean="0">
              <a:latin typeface="Monotype Corsiva" pitchFamily="66" charset="0"/>
            </a:endParaRPr>
          </a:p>
          <a:p>
            <a:pPr algn="ctr" eaLnBrk="1" hangingPunct="1">
              <a:buFont typeface="Arial" charset="0"/>
              <a:buNone/>
            </a:pPr>
            <a:r>
              <a:rPr lang="ru-RU" sz="1600" smtClean="0">
                <a:latin typeface="Monotype Corsiva" pitchFamily="66" charset="0"/>
              </a:rPr>
              <a:t>Гном 3 </a:t>
            </a:r>
          </a:p>
          <a:p>
            <a:pPr algn="ctr" eaLnBrk="1" hangingPunct="1">
              <a:buFont typeface="Arial" charset="0"/>
              <a:buNone/>
            </a:pPr>
            <a:r>
              <a:rPr lang="en-US" sz="1600" smtClean="0">
                <a:latin typeface="Monotype Corsiva" pitchFamily="66" charset="0"/>
                <a:hlinkClick r:id="rId4"/>
              </a:rPr>
              <a:t>http://img0.liveinternet.ru/images/attach/c/2//69/415/69415885_07.png</a:t>
            </a:r>
            <a:endParaRPr lang="ru-RU" sz="1600" smtClean="0">
              <a:latin typeface="Monotype Corsiva" pitchFamily="66" charset="0"/>
            </a:endParaRPr>
          </a:p>
          <a:p>
            <a:pPr algn="ctr" eaLnBrk="1" hangingPunct="1">
              <a:buFont typeface="Arial" charset="0"/>
              <a:buNone/>
            </a:pPr>
            <a:r>
              <a:rPr lang="ru-RU" sz="1600" smtClean="0">
                <a:latin typeface="Monotype Corsiva" pitchFamily="66" charset="0"/>
              </a:rPr>
              <a:t>Трава </a:t>
            </a:r>
          </a:p>
          <a:p>
            <a:pPr algn="ctr" eaLnBrk="1" hangingPunct="1">
              <a:buFont typeface="Arial" charset="0"/>
              <a:buNone/>
            </a:pPr>
            <a:r>
              <a:rPr lang="en-US" sz="1600" smtClean="0">
                <a:latin typeface="Monotype Corsiva" pitchFamily="66" charset="0"/>
                <a:hlinkClick r:id="rId5"/>
              </a:rPr>
              <a:t>http://s49.radikal.ru/i123/0810/10/da9461d377f5.png</a:t>
            </a:r>
            <a:r>
              <a:rPr lang="ru-RU" sz="1600" smtClean="0">
                <a:latin typeface="Monotype Corsiva" pitchFamily="66" charset="0"/>
              </a:rPr>
              <a:t> </a:t>
            </a:r>
          </a:p>
          <a:p>
            <a:pPr algn="ctr" eaLnBrk="1" hangingPunct="1">
              <a:buFont typeface="Arial" charset="0"/>
              <a:buNone/>
            </a:pPr>
            <a:r>
              <a:rPr lang="ru-RU" sz="1600" smtClean="0">
                <a:latin typeface="Monotype Corsiva" pitchFamily="66" charset="0"/>
              </a:rPr>
              <a:t>Заяц </a:t>
            </a:r>
          </a:p>
          <a:p>
            <a:pPr algn="ctr" eaLnBrk="1" hangingPunct="1">
              <a:buFont typeface="Arial" charset="0"/>
              <a:buNone/>
            </a:pPr>
            <a:r>
              <a:rPr lang="en-US" sz="1600" smtClean="0">
                <a:latin typeface="Monotype Corsiva" pitchFamily="66" charset="0"/>
                <a:hlinkClick r:id="rId6"/>
              </a:rPr>
              <a:t>http://img0.liveinternet.ru/images/attach/c/3/76/119/76119212_large_1.png</a:t>
            </a:r>
            <a:endParaRPr lang="ru-RU" sz="1600" smtClean="0">
              <a:latin typeface="Monotype Corsiva" pitchFamily="66" charset="0"/>
            </a:endParaRPr>
          </a:p>
          <a:p>
            <a:pPr algn="ctr" eaLnBrk="1" hangingPunct="1">
              <a:buFont typeface="Arial" charset="0"/>
              <a:buNone/>
            </a:pPr>
            <a:r>
              <a:rPr lang="ru-RU" sz="1600" smtClean="0">
                <a:latin typeface="Monotype Corsiva" pitchFamily="66" charset="0"/>
              </a:rPr>
              <a:t>Заяц 1 </a:t>
            </a:r>
          </a:p>
          <a:p>
            <a:pPr algn="ctr" eaLnBrk="1" hangingPunct="1">
              <a:buFont typeface="Arial" charset="0"/>
              <a:buNone/>
            </a:pPr>
            <a:r>
              <a:rPr lang="en-US" sz="1600" smtClean="0">
                <a:latin typeface="Monotype Corsiva" pitchFamily="66" charset="0"/>
                <a:hlinkClick r:id="rId7"/>
              </a:rPr>
              <a:t>http://www.lenagold.ru/fon/clipart/z/zay/zajats48.gif</a:t>
            </a:r>
            <a:endParaRPr lang="ru-RU" sz="1600" smtClean="0">
              <a:latin typeface="Monotype Corsiva" pitchFamily="66" charset="0"/>
            </a:endParaRPr>
          </a:p>
        </p:txBody>
      </p:sp>
      <p:sp>
        <p:nvSpPr>
          <p:cNvPr id="4" name="Управляющая кнопка: настраиваемая 3">
            <a:hlinkClick r:id="" action="ppaction://hlinkshowjump?jump=endshow" highlightClick="1"/>
          </p:cNvPr>
          <p:cNvSpPr/>
          <p:nvPr/>
        </p:nvSpPr>
        <p:spPr>
          <a:xfrm>
            <a:off x="7524750" y="188913"/>
            <a:ext cx="1439863" cy="331787"/>
          </a:xfrm>
          <a:prstGeom prst="actionButtonBlank">
            <a:avLst/>
          </a:prstGeom>
          <a:solidFill>
            <a:srgbClr val="FFFF99"/>
          </a:solidFill>
          <a:ln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ВЫХОД</a:t>
            </a:r>
          </a:p>
        </p:txBody>
      </p:sp>
      <p:sp>
        <p:nvSpPr>
          <p:cNvPr id="5" name="Управляющая кнопка: домой 4">
            <a:hlinkClick r:id="" action="ppaction://hlinkshowjump?jump=firstslide" highlightClick="1"/>
          </p:cNvPr>
          <p:cNvSpPr/>
          <p:nvPr/>
        </p:nvSpPr>
        <p:spPr>
          <a:xfrm>
            <a:off x="395288" y="333375"/>
            <a:ext cx="504825" cy="574675"/>
          </a:xfrm>
          <a:prstGeom prst="actionButtonHome">
            <a:avLst/>
          </a:prstGeom>
          <a:solidFill>
            <a:srgbClr val="FFFF99"/>
          </a:solidFill>
          <a:ln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8313" y="1125538"/>
            <a:ext cx="7343775" cy="33543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600" b="1" dirty="0">
                <a:solidFill>
                  <a:srgbClr val="663300"/>
                </a:solidFill>
                <a:latin typeface="Monotype Corsiva" pitchFamily="66" charset="0"/>
              </a:rPr>
              <a:t>Дорогой друг!</a:t>
            </a:r>
          </a:p>
          <a:p>
            <a:pPr algn="ctr">
              <a:defRPr/>
            </a:pPr>
            <a:endParaRPr lang="ru-RU" sz="1400" b="1" dirty="0">
              <a:solidFill>
                <a:schemeClr val="bg2">
                  <a:lumMod val="10000"/>
                </a:schemeClr>
              </a:solidFill>
              <a:latin typeface="Monotype Corsiva" pitchFamily="66" charset="0"/>
            </a:endParaRPr>
          </a:p>
          <a:p>
            <a:pPr algn="ctr"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Сосчитай зайчиков на картинке и мышкой выбери правильный ответ из трёх вариантов. Если ты ответишь правильно, то перейдёшь к следующему заданию.</a:t>
            </a:r>
          </a:p>
          <a:p>
            <a:pPr algn="ctr">
              <a:defRPr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3600" b="1" dirty="0">
                <a:solidFill>
                  <a:srgbClr val="663300"/>
                </a:solidFill>
                <a:latin typeface="Monotype Corsiva" pitchFamily="66" charset="0"/>
              </a:rPr>
              <a:t>Желаю удачи!</a:t>
            </a:r>
          </a:p>
        </p:txBody>
      </p:sp>
      <p:sp>
        <p:nvSpPr>
          <p:cNvPr id="3" name="Управляющая кнопка: настраиваемая 2">
            <a:hlinkClick r:id="" action="ppaction://hlinkshowjump?jump=endshow" highlightClick="1"/>
          </p:cNvPr>
          <p:cNvSpPr/>
          <p:nvPr/>
        </p:nvSpPr>
        <p:spPr>
          <a:xfrm>
            <a:off x="7524750" y="188913"/>
            <a:ext cx="1439863" cy="331787"/>
          </a:xfrm>
          <a:prstGeom prst="actionButtonBlank">
            <a:avLst/>
          </a:prstGeom>
          <a:solidFill>
            <a:srgbClr val="FFFF99"/>
          </a:solidFill>
          <a:ln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ВЫХОД</a:t>
            </a:r>
          </a:p>
        </p:txBody>
      </p:sp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8388350" y="6308725"/>
            <a:ext cx="576263" cy="433388"/>
          </a:xfrm>
          <a:prstGeom prst="actionButtonForwardNext">
            <a:avLst/>
          </a:prstGeom>
          <a:solidFill>
            <a:srgbClr val="FFFF99"/>
          </a:solidFill>
          <a:ln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Рисунок 6" descr="da9461d377f5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050" y="4149725"/>
            <a:ext cx="213995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Рисунок 5" descr="da9461d377f5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638" y="4149725"/>
            <a:ext cx="213995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Рисунок 7" descr="76119212_large_1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08400" y="4437063"/>
            <a:ext cx="1781175" cy="178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Рисунок 2" descr="da9461d377f5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250" y="4868863"/>
            <a:ext cx="213995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Рисунок 3" descr="da9461d377f5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838" y="5300663"/>
            <a:ext cx="213995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Рисунок 4" descr="da9461d377f5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363" y="4724400"/>
            <a:ext cx="2139950" cy="839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Облако 13">
            <a:hlinkClick r:id="" action="ppaction://hlinkshowjump?jump=nextslide">
              <a:snd r:embed="rId5" name="chimes.wav"/>
            </a:hlinkClick>
          </p:cNvPr>
          <p:cNvSpPr/>
          <p:nvPr/>
        </p:nvSpPr>
        <p:spPr>
          <a:xfrm>
            <a:off x="395288" y="549275"/>
            <a:ext cx="1800225" cy="647700"/>
          </a:xfrm>
          <a:prstGeom prst="cloud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15" name="Облако 14">
            <a:hlinkClick r:id="" action="ppaction://noaction">
              <a:snd r:embed="rId6" name="drumroll.wav"/>
            </a:hlinkClick>
          </p:cNvPr>
          <p:cNvSpPr/>
          <p:nvPr/>
        </p:nvSpPr>
        <p:spPr>
          <a:xfrm>
            <a:off x="2411413" y="188913"/>
            <a:ext cx="1800225" cy="647700"/>
          </a:xfrm>
          <a:prstGeom prst="cloud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3</a:t>
            </a:r>
          </a:p>
        </p:txBody>
      </p:sp>
      <p:sp>
        <p:nvSpPr>
          <p:cNvPr id="16" name="Облако 15">
            <a:hlinkClick r:id="" action="ppaction://noaction">
              <a:snd r:embed="rId6" name="drumroll.wav"/>
            </a:hlinkClick>
          </p:cNvPr>
          <p:cNvSpPr/>
          <p:nvPr/>
        </p:nvSpPr>
        <p:spPr>
          <a:xfrm>
            <a:off x="4356100" y="549275"/>
            <a:ext cx="1800225" cy="647700"/>
          </a:xfrm>
          <a:prstGeom prst="cloud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5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Рисунок 11" descr="76119212_large_1.png">
            <a:hlinkClick r:id="" action="ppaction://hlinkshowjump?jump=nextslide">
              <a:snd r:embed="rId2" name="chimes.wav"/>
            </a:hlinkClick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525" y="3644900"/>
            <a:ext cx="1781175" cy="178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Рисунок 6" descr="da9461d377f5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1050" y="4149725"/>
            <a:ext cx="213995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Рисунок 10" descr="76119212_large_1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03350" y="3933825"/>
            <a:ext cx="1782763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Рисунок 5" descr="da9461d377f5.pn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11638" y="4149725"/>
            <a:ext cx="213995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Рисунок 7" descr="76119212_large_1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08400" y="4437063"/>
            <a:ext cx="1781175" cy="178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Рисунок 2" descr="da9461d377f5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9250" y="4868863"/>
            <a:ext cx="213995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8" name="Рисунок 3" descr="da9461d377f5.pn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779838" y="5300663"/>
            <a:ext cx="213995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9" name="Рисунок 4" descr="da9461d377f5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2363" y="4724400"/>
            <a:ext cx="2139950" cy="839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Облако 13">
            <a:hlinkClick r:id="" action="ppaction://noaction">
              <a:snd r:embed="rId7" name="drumroll.wav"/>
            </a:hlinkClick>
          </p:cNvPr>
          <p:cNvSpPr/>
          <p:nvPr/>
        </p:nvSpPr>
        <p:spPr>
          <a:xfrm>
            <a:off x="395288" y="549275"/>
            <a:ext cx="1800225" cy="647700"/>
          </a:xfrm>
          <a:prstGeom prst="cloud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15" name="Облако 14">
            <a:hlinkClick r:id="" action="ppaction://noaction">
              <a:snd r:embed="rId7" name="drumroll.wav"/>
            </a:hlinkClick>
          </p:cNvPr>
          <p:cNvSpPr/>
          <p:nvPr/>
        </p:nvSpPr>
        <p:spPr>
          <a:xfrm>
            <a:off x="2411413" y="188913"/>
            <a:ext cx="1800225" cy="647700"/>
          </a:xfrm>
          <a:prstGeom prst="cloud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5</a:t>
            </a:r>
          </a:p>
        </p:txBody>
      </p:sp>
      <p:sp>
        <p:nvSpPr>
          <p:cNvPr id="16" name="Облако 15">
            <a:hlinkClick r:id="" action="ppaction://hlinkshowjump?jump=nextslide">
              <a:snd r:embed="rId2" name="chimes.wav"/>
            </a:hlinkClick>
          </p:cNvPr>
          <p:cNvSpPr/>
          <p:nvPr/>
        </p:nvSpPr>
        <p:spPr>
          <a:xfrm>
            <a:off x="4356100" y="549275"/>
            <a:ext cx="1800225" cy="647700"/>
          </a:xfrm>
          <a:prstGeom prst="cloud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3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Рисунок 16" descr="76119212_large_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538" y="3213100"/>
            <a:ext cx="1782762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Рисунок 12" descr="76119212_large_1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675" y="3213100"/>
            <a:ext cx="1782763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Рисунок 11" descr="76119212_large_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063" y="3789363"/>
            <a:ext cx="1782762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Рисунок 6" descr="da9461d377f5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1050" y="4149725"/>
            <a:ext cx="213995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Рисунок 10" descr="76119212_large_1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350" y="3933825"/>
            <a:ext cx="1782763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1" name="Рисунок 5" descr="da9461d377f5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11638" y="4149725"/>
            <a:ext cx="213995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2" name="Рисунок 7" descr="76119212_large_1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2500" y="4437063"/>
            <a:ext cx="1781175" cy="178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3" name="Рисунок 2" descr="da9461d377f5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9250" y="4868863"/>
            <a:ext cx="213995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4" name="Рисунок 3" descr="da9461d377f5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79838" y="5300663"/>
            <a:ext cx="213995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5" name="Рисунок 4" descr="da9461d377f5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2363" y="4724400"/>
            <a:ext cx="2139950" cy="839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Облако 13">
            <a:hlinkClick r:id="" action="ppaction://noaction">
              <a:snd r:embed="rId6" name="drumroll.wav"/>
            </a:hlinkClick>
          </p:cNvPr>
          <p:cNvSpPr/>
          <p:nvPr/>
        </p:nvSpPr>
        <p:spPr>
          <a:xfrm>
            <a:off x="395288" y="549275"/>
            <a:ext cx="1800225" cy="647700"/>
          </a:xfrm>
          <a:prstGeom prst="cloud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15" name="Облако 14">
            <a:hlinkClick r:id="" action="ppaction://hlinkshowjump?jump=nextslide">
              <a:snd r:embed="rId7" name="chimes.wav"/>
            </a:hlinkClick>
          </p:cNvPr>
          <p:cNvSpPr/>
          <p:nvPr/>
        </p:nvSpPr>
        <p:spPr>
          <a:xfrm>
            <a:off x="2411413" y="188913"/>
            <a:ext cx="1800225" cy="647700"/>
          </a:xfrm>
          <a:prstGeom prst="cloud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5</a:t>
            </a:r>
          </a:p>
        </p:txBody>
      </p:sp>
      <p:sp>
        <p:nvSpPr>
          <p:cNvPr id="16" name="Облако 15">
            <a:hlinkClick r:id="" action="ppaction://noaction">
              <a:snd r:embed="rId6" name="drumroll.wav"/>
            </a:hlinkClick>
          </p:cNvPr>
          <p:cNvSpPr/>
          <p:nvPr/>
        </p:nvSpPr>
        <p:spPr>
          <a:xfrm>
            <a:off x="4356100" y="549275"/>
            <a:ext cx="1800225" cy="647700"/>
          </a:xfrm>
          <a:prstGeom prst="cloud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3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Рисунок 19" descr="76119212_large_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913" y="3429000"/>
            <a:ext cx="1781175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Рисунок 21" descr="76119212_large_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8038" y="3213100"/>
            <a:ext cx="1781175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Рисунок 5" descr="da9461d377f5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638" y="4149725"/>
            <a:ext cx="213995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Рисунок 17" descr="76119212_large_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638" y="4508500"/>
            <a:ext cx="1782762" cy="178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Рисунок 16" descr="76119212_large_1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27538" y="3213100"/>
            <a:ext cx="1782762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5" name="Рисунок 12" descr="76119212_large_1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11413" y="3284538"/>
            <a:ext cx="1782762" cy="178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6" name="Рисунок 11" descr="76119212_large_1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80063" y="3789363"/>
            <a:ext cx="1782762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7" name="Рисунок 6" descr="da9461d377f5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051050" y="4149725"/>
            <a:ext cx="213995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8" name="Рисунок 10" descr="76119212_large_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450" y="4005263"/>
            <a:ext cx="1782763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9" name="Рисунок 7" descr="76119212_large_1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6600" y="4437063"/>
            <a:ext cx="1781175" cy="178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0" name="Рисунок 2" descr="da9461d377f5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19250" y="4941888"/>
            <a:ext cx="213995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1" name="Рисунок 3" descr="da9461d377f5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838" y="5300663"/>
            <a:ext cx="213995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2" name="Рисунок 4" descr="da9461d377f5.pn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84888" y="4724400"/>
            <a:ext cx="987425" cy="839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Облако 13">
            <a:hlinkClick r:id="" action="ppaction://hlinkshowjump?jump=nextslide">
              <a:snd r:embed="rId7" name="chimes.wav"/>
            </a:hlinkClick>
          </p:cNvPr>
          <p:cNvSpPr/>
          <p:nvPr/>
        </p:nvSpPr>
        <p:spPr>
          <a:xfrm>
            <a:off x="395288" y="549275"/>
            <a:ext cx="1800225" cy="647700"/>
          </a:xfrm>
          <a:prstGeom prst="cloud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10</a:t>
            </a:r>
          </a:p>
        </p:txBody>
      </p:sp>
      <p:sp>
        <p:nvSpPr>
          <p:cNvPr id="15" name="Облако 14">
            <a:hlinkClick r:id="" action="ppaction://noaction">
              <a:snd r:embed="rId8" name="drumroll.wav"/>
            </a:hlinkClick>
          </p:cNvPr>
          <p:cNvSpPr/>
          <p:nvPr/>
        </p:nvSpPr>
        <p:spPr>
          <a:xfrm>
            <a:off x="2411413" y="188913"/>
            <a:ext cx="1800225" cy="647700"/>
          </a:xfrm>
          <a:prstGeom prst="cloud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8</a:t>
            </a:r>
          </a:p>
        </p:txBody>
      </p:sp>
      <p:sp>
        <p:nvSpPr>
          <p:cNvPr id="16" name="Облако 15">
            <a:hlinkClick r:id="" action="ppaction://noaction">
              <a:snd r:embed="rId8" name="drumroll.wav"/>
            </a:hlinkClick>
          </p:cNvPr>
          <p:cNvSpPr/>
          <p:nvPr/>
        </p:nvSpPr>
        <p:spPr>
          <a:xfrm>
            <a:off x="4356100" y="549275"/>
            <a:ext cx="1800225" cy="647700"/>
          </a:xfrm>
          <a:prstGeom prst="cloud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6</a:t>
            </a:r>
          </a:p>
        </p:txBody>
      </p:sp>
      <p:pic>
        <p:nvPicPr>
          <p:cNvPr id="7186" name="Рисунок 18" descr="76119212_large_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8538" y="4652963"/>
            <a:ext cx="1781175" cy="178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7" name="Рисунок 20" descr="76119212_large_1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64163" y="4437063"/>
            <a:ext cx="1781175" cy="178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Рисунок 5" descr="da9461d377f5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638" y="4149725"/>
            <a:ext cx="213995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Рисунок 20" descr="76119212_large_1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6100" y="4508500"/>
            <a:ext cx="1781175" cy="178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6" name="Рисунок 16" descr="76119212_large_1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27538" y="3213100"/>
            <a:ext cx="1782762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Рисунок 12" descr="76119212_large_1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413" y="3284538"/>
            <a:ext cx="1782762" cy="178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Рисунок 11" descr="76119212_large_1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063" y="3789363"/>
            <a:ext cx="1782762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9" name="Рисунок 6" descr="da9461d377f5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051050" y="4149725"/>
            <a:ext cx="213995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0" name="Рисунок 10" descr="76119212_large_1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87450" y="4005263"/>
            <a:ext cx="1782763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1" name="Рисунок 2" descr="da9461d377f5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19250" y="4941888"/>
            <a:ext cx="213995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2" name="Рисунок 3" descr="da9461d377f5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838" y="5300663"/>
            <a:ext cx="213995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3" name="Рисунок 4" descr="da9461d377f5.pn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84888" y="4724400"/>
            <a:ext cx="987425" cy="839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Облако 13">
            <a:hlinkClick r:id="" action="ppaction://noaction">
              <a:snd r:embed="rId7" name="drumroll.wav"/>
            </a:hlinkClick>
          </p:cNvPr>
          <p:cNvSpPr/>
          <p:nvPr/>
        </p:nvSpPr>
        <p:spPr>
          <a:xfrm>
            <a:off x="395288" y="549275"/>
            <a:ext cx="1800225" cy="647700"/>
          </a:xfrm>
          <a:prstGeom prst="cloud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10</a:t>
            </a:r>
          </a:p>
        </p:txBody>
      </p:sp>
      <p:sp>
        <p:nvSpPr>
          <p:cNvPr id="15" name="Облако 14">
            <a:hlinkClick r:id="" action="ppaction://noaction">
              <a:snd r:embed="rId7" name="drumroll.wav"/>
            </a:hlinkClick>
          </p:cNvPr>
          <p:cNvSpPr/>
          <p:nvPr/>
        </p:nvSpPr>
        <p:spPr>
          <a:xfrm>
            <a:off x="2411413" y="188913"/>
            <a:ext cx="1800225" cy="647700"/>
          </a:xfrm>
          <a:prstGeom prst="cloud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8</a:t>
            </a:r>
          </a:p>
        </p:txBody>
      </p:sp>
      <p:sp>
        <p:nvSpPr>
          <p:cNvPr id="16" name="Облако 15">
            <a:hlinkClick r:id="" action="ppaction://hlinkshowjump?jump=nextslide">
              <a:snd r:embed="rId8" name="chimes.wav"/>
            </a:hlinkClick>
          </p:cNvPr>
          <p:cNvSpPr/>
          <p:nvPr/>
        </p:nvSpPr>
        <p:spPr>
          <a:xfrm>
            <a:off x="4356100" y="549275"/>
            <a:ext cx="1800225" cy="647700"/>
          </a:xfrm>
          <a:prstGeom prst="cloud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6</a:t>
            </a:r>
          </a:p>
        </p:txBody>
      </p:sp>
      <p:pic>
        <p:nvPicPr>
          <p:cNvPr id="8207" name="Рисунок 18" descr="76119212_large_1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27313" y="4652963"/>
            <a:ext cx="1782762" cy="178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Рисунок 21" descr="76119212_large_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8038" y="3213100"/>
            <a:ext cx="1781175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9" name="Рисунок 5" descr="da9461d377f5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638" y="4149725"/>
            <a:ext cx="213995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Рисунок 17" descr="76119212_large_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4300" y="4508500"/>
            <a:ext cx="1781175" cy="178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Рисунок 16" descr="76119212_large_1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27538" y="3213100"/>
            <a:ext cx="1782762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Рисунок 12" descr="76119212_large_1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39975" y="3284538"/>
            <a:ext cx="1781175" cy="178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3" name="Рисунок 11" descr="76119212_large_1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80063" y="3789363"/>
            <a:ext cx="1782762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4" name="Рисунок 6" descr="da9461d377f5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051050" y="4149725"/>
            <a:ext cx="213995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5" name="Рисунок 10" descr="76119212_large_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450" y="4005263"/>
            <a:ext cx="1782763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6" name="Рисунок 2" descr="da9461d377f5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19250" y="4941888"/>
            <a:ext cx="213995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7" name="Рисунок 3" descr="da9461d377f5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838" y="5300663"/>
            <a:ext cx="213995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8" name="Рисунок 4" descr="da9461d377f5.pn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84888" y="4724400"/>
            <a:ext cx="987425" cy="839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Облако 13">
            <a:hlinkClick r:id="" action="ppaction://noaction">
              <a:snd r:embed="rId7" name="drumroll.wav"/>
            </a:hlinkClick>
          </p:cNvPr>
          <p:cNvSpPr/>
          <p:nvPr/>
        </p:nvSpPr>
        <p:spPr>
          <a:xfrm>
            <a:off x="395288" y="549275"/>
            <a:ext cx="1800225" cy="647700"/>
          </a:xfrm>
          <a:prstGeom prst="cloud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10</a:t>
            </a:r>
          </a:p>
        </p:txBody>
      </p:sp>
      <p:sp>
        <p:nvSpPr>
          <p:cNvPr id="15" name="Облако 14">
            <a:hlinkClick r:id="" action="ppaction://hlinkshowjump?jump=nextslide">
              <a:snd r:embed="rId8" name="chimes.wav"/>
            </a:hlinkClick>
          </p:cNvPr>
          <p:cNvSpPr/>
          <p:nvPr/>
        </p:nvSpPr>
        <p:spPr>
          <a:xfrm>
            <a:off x="2411413" y="188913"/>
            <a:ext cx="1800225" cy="647700"/>
          </a:xfrm>
          <a:prstGeom prst="cloud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8</a:t>
            </a:r>
          </a:p>
        </p:txBody>
      </p:sp>
      <p:sp>
        <p:nvSpPr>
          <p:cNvPr id="16" name="Облако 15">
            <a:hlinkClick r:id="" action="ppaction://noaction">
              <a:snd r:embed="rId7" name="drumroll.wav"/>
            </a:hlinkClick>
          </p:cNvPr>
          <p:cNvSpPr/>
          <p:nvPr/>
        </p:nvSpPr>
        <p:spPr>
          <a:xfrm>
            <a:off x="4356100" y="549275"/>
            <a:ext cx="1800225" cy="647700"/>
          </a:xfrm>
          <a:prstGeom prst="cloud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6</a:t>
            </a:r>
          </a:p>
        </p:txBody>
      </p:sp>
      <p:pic>
        <p:nvPicPr>
          <p:cNvPr id="9232" name="Рисунок 18" descr="76119212_large_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8538" y="4652963"/>
            <a:ext cx="1781175" cy="178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3" name="Рисунок 20" descr="76119212_large_1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8263" y="4437063"/>
            <a:ext cx="1781175" cy="178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Рисунок 12" descr="76119212_large_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738" y="3284538"/>
            <a:ext cx="1782762" cy="178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Рисунок 5" descr="da9461d377f5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638" y="4149725"/>
            <a:ext cx="213995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4" name="Рисунок 11" descr="76119212_large_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063" y="3789363"/>
            <a:ext cx="1782762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Рисунок 6" descr="da9461d377f5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1050" y="4149725"/>
            <a:ext cx="213995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6" name="Рисунок 10" descr="76119212_large_1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87450" y="4005263"/>
            <a:ext cx="1782763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7" name="Рисунок 2" descr="da9461d377f5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9250" y="4941888"/>
            <a:ext cx="213995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8" name="Рисунок 3" descr="da9461d377f5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838" y="5300663"/>
            <a:ext cx="213995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9" name="Рисунок 4" descr="da9461d377f5.pn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84888" y="4724400"/>
            <a:ext cx="987425" cy="839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Облако 13">
            <a:hlinkClick r:id="" action="ppaction://hlinkshowjump?jump=nextslide">
              <a:snd r:embed="rId7" name="chimes.wav"/>
            </a:hlinkClick>
          </p:cNvPr>
          <p:cNvSpPr/>
          <p:nvPr/>
        </p:nvSpPr>
        <p:spPr>
          <a:xfrm>
            <a:off x="395288" y="549275"/>
            <a:ext cx="1800225" cy="647700"/>
          </a:xfrm>
          <a:prstGeom prst="cloud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4</a:t>
            </a:r>
          </a:p>
        </p:txBody>
      </p:sp>
      <p:sp>
        <p:nvSpPr>
          <p:cNvPr id="15" name="Облако 14">
            <a:hlinkClick r:id="" action="ppaction://noaction">
              <a:snd r:embed="rId8" name="drumroll.wav"/>
            </a:hlinkClick>
          </p:cNvPr>
          <p:cNvSpPr/>
          <p:nvPr/>
        </p:nvSpPr>
        <p:spPr>
          <a:xfrm>
            <a:off x="2411413" y="188913"/>
            <a:ext cx="1800225" cy="647700"/>
          </a:xfrm>
          <a:prstGeom prst="cloud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9</a:t>
            </a:r>
          </a:p>
        </p:txBody>
      </p:sp>
      <p:sp>
        <p:nvSpPr>
          <p:cNvPr id="16" name="Облако 15">
            <a:hlinkClick r:id="" action="ppaction://noaction">
              <a:snd r:embed="rId8" name="drumroll.wav"/>
            </a:hlinkClick>
          </p:cNvPr>
          <p:cNvSpPr/>
          <p:nvPr/>
        </p:nvSpPr>
        <p:spPr>
          <a:xfrm>
            <a:off x="4356100" y="549275"/>
            <a:ext cx="1800225" cy="647700"/>
          </a:xfrm>
          <a:prstGeom prst="cloud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7</a:t>
            </a:r>
          </a:p>
        </p:txBody>
      </p:sp>
      <p:pic>
        <p:nvPicPr>
          <p:cNvPr id="10253" name="Рисунок 18" descr="76119212_large_1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00338" y="4652963"/>
            <a:ext cx="1781175" cy="178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128</Words>
  <Application>Microsoft Office PowerPoint</Application>
  <PresentationFormat>Экран (4:3)</PresentationFormat>
  <Paragraphs>62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Times New Roman</vt:lpstr>
      <vt:lpstr>Monotype Corsiva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Интернет-ресурсы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Компас</dc:creator>
  <cp:lastModifiedBy>Компас</cp:lastModifiedBy>
  <cp:revision>23</cp:revision>
  <dcterms:created xsi:type="dcterms:W3CDTF">2012-09-01T16:07:18Z</dcterms:created>
  <dcterms:modified xsi:type="dcterms:W3CDTF">2014-02-14T16:04:22Z</dcterms:modified>
</cp:coreProperties>
</file>