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5" r:id="rId14"/>
    <p:sldId id="27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DE81"/>
    <a:srgbClr val="CC99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88460-F4E3-471B-9463-7A49CE70500A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DC0F1-D876-4602-8EFA-DC9B45DE9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65BDB-3665-40C2-95F3-56F58BF7F701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98D05-0B95-4B03-A495-558A2DF55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19128-809C-44B2-BEE2-BD8A90064DF1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82578-3F70-4ED3-A8F2-6975E1DD2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6F594-ADEC-4A14-9970-27B262078ADC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AEEC9-CC5B-4465-A4CA-3A8CDF14BF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1B50B-DE14-432D-8971-33C18794B991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49ECE-52F2-4D56-8DE1-D57582DCB2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C0D20-8310-42BD-915A-86209C33DBFA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40586-C9B4-4C06-B0E0-7E6B083C5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50845-7B99-4399-821B-5E214BCAA176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4F643-DD55-48BF-9998-42E8FD083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2927A-5471-46CE-BB62-8A69F2CE83DA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EB0B1-BAAB-4E2E-9E99-8CDDB02E1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B6F36-7A8A-4EEB-B984-502B8A3D9BA6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CE659-7602-47ED-84CF-F25B8B4AF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C1336-C2A1-41D6-9715-2E166BCB4F89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F790-709F-456C-8885-3DCD7F0A1B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9D7AE-22C8-4593-9A5B-64CD3E4346B6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1C429-3555-41BB-B257-9653509C7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BC9A7A-2D85-4E0D-BED4-8004CFFA900F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867B30-90D5-4205-8103-D56A6E79F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Капля 7"/>
          <p:cNvSpPr/>
          <p:nvPr userDrawn="1"/>
        </p:nvSpPr>
        <p:spPr>
          <a:xfrm rot="16200000">
            <a:off x="1165312" y="-1057808"/>
            <a:ext cx="6597352" cy="8712968"/>
          </a:xfrm>
          <a:prstGeom prst="teardrop">
            <a:avLst/>
          </a:prstGeom>
          <a:gradFill flip="none" rotWithShape="1">
            <a:gsLst>
              <a:gs pos="0">
                <a:srgbClr val="FFDE81">
                  <a:tint val="66000"/>
                  <a:satMod val="160000"/>
                </a:srgbClr>
              </a:gs>
              <a:gs pos="50000">
                <a:srgbClr val="FFDE81">
                  <a:tint val="44500"/>
                  <a:satMod val="160000"/>
                </a:srgbClr>
              </a:gs>
              <a:gs pos="100000">
                <a:srgbClr val="FFDE81">
                  <a:tint val="23500"/>
                  <a:satMod val="160000"/>
                </a:srgbClr>
              </a:gs>
            </a:gsLst>
            <a:lin ang="5400000" scaled="1"/>
            <a:tileRect/>
          </a:gradFill>
          <a:ln w="215900" cmpd="thickThin">
            <a:solidFill>
              <a:srgbClr val="663300"/>
            </a:solidFill>
            <a:prstDash val="soli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4" name="Рисунок 8" descr="69415789_02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92950" y="4311650"/>
            <a:ext cx="1925638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Рисунок 10" descr="69415885_07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950" y="4581525"/>
            <a:ext cx="1223963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7" name="Picture 5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850" y="0"/>
            <a:ext cx="183515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5.png"/><Relationship Id="rId7" Type="http://schemas.openxmlformats.org/officeDocument/2006/relationships/audio" Target="../media/audio2.wav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7.png"/><Relationship Id="rId7" Type="http://schemas.openxmlformats.org/officeDocument/2006/relationships/audio" Target="../media/audio2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image" Target="../media/image7.png"/><Relationship Id="rId7" Type="http://schemas.openxmlformats.org/officeDocument/2006/relationships/audio" Target="../media/audio1.wav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g0.liveinternet.ru/images/attach/c/2/69/415/69415789_02.png" TargetMode="External"/><Relationship Id="rId7" Type="http://schemas.openxmlformats.org/officeDocument/2006/relationships/hyperlink" Target="http://www.lenagold.ru/fon/clipart/z/zay/zajats48.gif" TargetMode="External"/><Relationship Id="rId2" Type="http://schemas.openxmlformats.org/officeDocument/2006/relationships/hyperlink" Target="http://i001.radikal.ru/0711/b8/d9de2e060dd9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0.liveinternet.ru/images/attach/c/3/76/119/76119212_large_1.png" TargetMode="External"/><Relationship Id="rId5" Type="http://schemas.openxmlformats.org/officeDocument/2006/relationships/hyperlink" Target="http://s49.radikal.ru/i123/0810/10/da9461d377f5.png" TargetMode="External"/><Relationship Id="rId4" Type="http://schemas.openxmlformats.org/officeDocument/2006/relationships/hyperlink" Target="http://img0.liveinternet.ru/images/attach/c/2/69/415/69415885_07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audio" Target="../media/audio1.wav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image" Target="../media/image7.png"/><Relationship Id="rId7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5.png"/><Relationship Id="rId7" Type="http://schemas.openxmlformats.org/officeDocument/2006/relationships/audio" Target="../media/audio2.wav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7.png"/><Relationship Id="rId7" Type="http://schemas.openxmlformats.org/officeDocument/2006/relationships/audio" Target="../media/audio2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image" Target="../media/image7.png"/><Relationship Id="rId7" Type="http://schemas.openxmlformats.org/officeDocument/2006/relationships/audio" Target="../media/audio1.wav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кумент 1">
            <a:hlinkClick r:id="" action="ppaction://hlinkshowjump?jump=lastslide" highlightClick="1"/>
          </p:cNvPr>
          <p:cNvSpPr/>
          <p:nvPr/>
        </p:nvSpPr>
        <p:spPr>
          <a:xfrm>
            <a:off x="323850" y="260350"/>
            <a:ext cx="431800" cy="576263"/>
          </a:xfrm>
          <a:prstGeom prst="actionButtonDocumen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Управляющая кнопка: настраиваемая 2">
            <a:hlinkClick r:id="" action="ppaction://hlinkshowjump?jump=endshow" highlightClick="1"/>
          </p:cNvPr>
          <p:cNvSpPr/>
          <p:nvPr/>
        </p:nvSpPr>
        <p:spPr>
          <a:xfrm>
            <a:off x="7524750" y="188913"/>
            <a:ext cx="1439863" cy="331787"/>
          </a:xfrm>
          <a:prstGeom prst="actionButtonBlank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ВЫХОД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95513" y="333375"/>
            <a:ext cx="4572000" cy="922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МКОУ «СОШ ст. Евсино»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Искитимского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района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Новосибирской области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530782" y="1628800"/>
            <a:ext cx="7713625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Игра</a:t>
            </a:r>
          </a:p>
          <a:p>
            <a:pPr algn="ctr">
              <a:defRPr/>
            </a:pPr>
            <a:r>
              <a:rPr lang="ru-RU" sz="72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«Сосчитай зайчиков»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1547813" y="5516563"/>
            <a:ext cx="5799137" cy="12017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Автор : Фокина Лидия Петровна,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учитель начальных классов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2012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pic>
        <p:nvPicPr>
          <p:cNvPr id="2055" name="Рисунок 14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3644900"/>
            <a:ext cx="1781175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Рисунок 12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3213100"/>
            <a:ext cx="17811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Рисунок 13" descr="76119212_large_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3716338"/>
            <a:ext cx="1782763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388350" y="6308725"/>
            <a:ext cx="576263" cy="433388"/>
          </a:xfrm>
          <a:prstGeom prst="actionButtonForwardNex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5" descr="da9461d377f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4149725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Рисунок 11" descr="76119212_large_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3789363"/>
            <a:ext cx="1782763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Рисунок 6" descr="da9461d377f5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4149725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Рисунок 10" descr="76119212_large_1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050" y="4005263"/>
            <a:ext cx="1782763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Рисунок 2" descr="da9461d377f5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4941888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Рисунок 3" descr="da9461d377f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5300663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Рисунок 4" descr="da9461d377f5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888" y="4724400"/>
            <a:ext cx="987425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блако 13">
            <a:hlinkClick r:id="" action="ppaction://noaction">
              <a:snd r:embed="rId7" name="drumroll.wav"/>
            </a:hlinkClick>
          </p:cNvPr>
          <p:cNvSpPr/>
          <p:nvPr/>
        </p:nvSpPr>
        <p:spPr>
          <a:xfrm>
            <a:off x="395288" y="549275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5" name="Облако 14">
            <a:hlinkClick r:id="" action="ppaction://hlinkshowjump?jump=nextslide">
              <a:snd r:embed="rId8" name="chimes.wav"/>
            </a:hlinkClick>
          </p:cNvPr>
          <p:cNvSpPr/>
          <p:nvPr/>
        </p:nvSpPr>
        <p:spPr>
          <a:xfrm>
            <a:off x="2411413" y="188913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6" name="Облако 15">
            <a:hlinkClick r:id="" action="ppaction://noaction">
              <a:snd r:embed="rId7" name="drumroll.wav"/>
            </a:hlinkClick>
          </p:cNvPr>
          <p:cNvSpPr/>
          <p:nvPr/>
        </p:nvSpPr>
        <p:spPr>
          <a:xfrm>
            <a:off x="4356100" y="549275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21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213100"/>
            <a:ext cx="17811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Рисунок 5" descr="da9461d377f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4149725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Рисунок 17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4508500"/>
            <a:ext cx="1782762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Рисунок 16" descr="76119212_large_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538" y="3213100"/>
            <a:ext cx="1782762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Рисунок 12" descr="76119212_large_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513" y="3357563"/>
            <a:ext cx="1782762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Рисунок 11" descr="76119212_large_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3789363"/>
            <a:ext cx="1782762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Рисунок 6" descr="da9461d377f5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050" y="4149725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Рисунок 10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4005263"/>
            <a:ext cx="1782763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Рисунок 7" descr="76119212_large_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4437063"/>
            <a:ext cx="1781175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Рисунок 2" descr="da9461d377f5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250" y="4941888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Рисунок 3" descr="da9461d377f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5300663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Рисунок 4" descr="da9461d377f5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888" y="4724400"/>
            <a:ext cx="987425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блако 13">
            <a:hlinkClick r:id="" action="ppaction://noaction">
              <a:snd r:embed="rId7" name="drumroll.wav"/>
            </a:hlinkClick>
          </p:cNvPr>
          <p:cNvSpPr/>
          <p:nvPr/>
        </p:nvSpPr>
        <p:spPr>
          <a:xfrm>
            <a:off x="395288" y="549275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5" name="Облако 14">
            <a:hlinkClick r:id="" action="ppaction://noaction">
              <a:snd r:embed="rId7" name="drumroll.wav"/>
            </a:hlinkClick>
          </p:cNvPr>
          <p:cNvSpPr/>
          <p:nvPr/>
        </p:nvSpPr>
        <p:spPr>
          <a:xfrm>
            <a:off x="2411413" y="188913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16" name="Облако 15">
            <a:hlinkClick r:id="" action="ppaction://hlinkshowjump?jump=nextslide">
              <a:snd r:embed="rId8" name="chimes.wav"/>
            </a:hlinkClick>
          </p:cNvPr>
          <p:cNvSpPr/>
          <p:nvPr/>
        </p:nvSpPr>
        <p:spPr>
          <a:xfrm>
            <a:off x="4356100" y="549275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pic>
        <p:nvPicPr>
          <p:cNvPr id="12305" name="Рисунок 18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4652963"/>
            <a:ext cx="1781175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6" name="Рисунок 20" descr="76119212_large_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163" y="4437063"/>
            <a:ext cx="1781175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6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3284538"/>
            <a:ext cx="1782762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Рисунок 5" descr="da9461d377f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4149725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Рисунок 17" descr="76119212_large_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375" y="4437063"/>
            <a:ext cx="1782763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12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3284538"/>
            <a:ext cx="1782762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Рисунок 11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3789363"/>
            <a:ext cx="1782762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Рисунок 6" descr="da9461d377f5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050" y="4149725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Рисунок 10" descr="76119212_large_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450" y="4005263"/>
            <a:ext cx="1782763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Рисунок 2" descr="da9461d377f5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250" y="4941888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Рисунок 3" descr="da9461d377f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5300663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Рисунок 4" descr="da9461d377f5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888" y="4724400"/>
            <a:ext cx="987425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блако 13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395288" y="549275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15" name="Облако 14">
            <a:hlinkClick r:id="" action="ppaction://noaction">
              <a:snd r:embed="rId8" name="drumroll.wav"/>
            </a:hlinkClick>
          </p:cNvPr>
          <p:cNvSpPr/>
          <p:nvPr/>
        </p:nvSpPr>
        <p:spPr>
          <a:xfrm>
            <a:off x="2411413" y="188913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6" name="Облако 15">
            <a:hlinkClick r:id="" action="ppaction://noaction">
              <a:snd r:embed="rId8" name="drumroll.wav"/>
            </a:hlinkClick>
          </p:cNvPr>
          <p:cNvSpPr/>
          <p:nvPr/>
        </p:nvSpPr>
        <p:spPr>
          <a:xfrm>
            <a:off x="4356100" y="549275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pic>
        <p:nvPicPr>
          <p:cNvPr id="13327" name="Рисунок 18" descr="76119212_large_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75" y="4581525"/>
            <a:ext cx="17811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Рисунок 20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4508500"/>
            <a:ext cx="1782763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lenagold.ru/fon/clipart/z/zay/zajats4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2997200"/>
            <a:ext cx="1584325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 bwMode="auto">
          <a:xfrm>
            <a:off x="530782" y="1052736"/>
            <a:ext cx="771362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6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Молодец!</a:t>
            </a: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2987675" y="5516563"/>
            <a:ext cx="2808288" cy="433387"/>
          </a:xfrm>
          <a:prstGeom prst="rec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Повторить ещё раз</a:t>
            </a:r>
          </a:p>
        </p:txBody>
      </p:sp>
      <p:sp>
        <p:nvSpPr>
          <p:cNvPr id="5" name="Управляющая кнопка: настраиваемая 4">
            <a:hlinkClick r:id="" action="ppaction://hlinkshowjump?jump=endshow" highlightClick="1"/>
          </p:cNvPr>
          <p:cNvSpPr/>
          <p:nvPr/>
        </p:nvSpPr>
        <p:spPr>
          <a:xfrm>
            <a:off x="7524750" y="188913"/>
            <a:ext cx="1439863" cy="331787"/>
          </a:xfrm>
          <a:prstGeom prst="actionButtonBlank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ВЫХОД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476375" y="260350"/>
            <a:ext cx="56261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Интернет-ресурсы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1763713" y="1268413"/>
            <a:ext cx="5400675" cy="48577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1600" smtClean="0">
                <a:latin typeface="Monotype Corsiva" pitchFamily="66" charset="0"/>
              </a:rPr>
              <a:t>Солнце </a:t>
            </a:r>
          </a:p>
          <a:p>
            <a:pPr algn="ctr" eaLnBrk="1" hangingPunct="1">
              <a:buFont typeface="Arial" charset="0"/>
              <a:buNone/>
            </a:pPr>
            <a:r>
              <a:rPr lang="en-US" sz="1600" smtClean="0">
                <a:latin typeface="Monotype Corsiva" pitchFamily="66" charset="0"/>
                <a:hlinkClick r:id="rId2"/>
              </a:rPr>
              <a:t>http://i001.radikal.ru/0711/b8/d9de2e060dd9.png</a:t>
            </a:r>
            <a:endParaRPr lang="ru-RU" sz="1600" smtClean="0">
              <a:latin typeface="Monotype Corsiva" pitchFamily="66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1600" smtClean="0">
                <a:latin typeface="Monotype Corsiva" pitchFamily="66" charset="0"/>
              </a:rPr>
              <a:t>Гном 2</a:t>
            </a:r>
          </a:p>
          <a:p>
            <a:pPr algn="ctr" eaLnBrk="1" hangingPunct="1">
              <a:buFont typeface="Arial" charset="0"/>
              <a:buNone/>
            </a:pPr>
            <a:r>
              <a:rPr lang="ru-RU" sz="1600" smtClean="0">
                <a:latin typeface="Monotype Corsiva" pitchFamily="66" charset="0"/>
              </a:rPr>
              <a:t> </a:t>
            </a:r>
            <a:r>
              <a:rPr lang="en-US" sz="1600" smtClean="0">
                <a:latin typeface="Monotype Corsiva" pitchFamily="66" charset="0"/>
                <a:hlinkClick r:id="rId3"/>
              </a:rPr>
              <a:t>http://img0.liveinternet.ru/images/attach/c/2//69/415/69415789_02.png</a:t>
            </a:r>
            <a:endParaRPr lang="ru-RU" sz="1600" smtClean="0">
              <a:latin typeface="Monotype Corsiva" pitchFamily="66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1600" smtClean="0">
                <a:latin typeface="Monotype Corsiva" pitchFamily="66" charset="0"/>
              </a:rPr>
              <a:t>Гном 3 </a:t>
            </a:r>
          </a:p>
          <a:p>
            <a:pPr algn="ctr" eaLnBrk="1" hangingPunct="1">
              <a:buFont typeface="Arial" charset="0"/>
              <a:buNone/>
            </a:pPr>
            <a:r>
              <a:rPr lang="en-US" sz="1600" smtClean="0">
                <a:latin typeface="Monotype Corsiva" pitchFamily="66" charset="0"/>
                <a:hlinkClick r:id="rId4"/>
              </a:rPr>
              <a:t>http://img0.liveinternet.ru/images/attach/c/2//69/415/69415885_07.png</a:t>
            </a:r>
            <a:endParaRPr lang="ru-RU" sz="1600" smtClean="0">
              <a:latin typeface="Monotype Corsiva" pitchFamily="66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1600" smtClean="0">
                <a:latin typeface="Monotype Corsiva" pitchFamily="66" charset="0"/>
              </a:rPr>
              <a:t>Трава </a:t>
            </a:r>
          </a:p>
          <a:p>
            <a:pPr algn="ctr" eaLnBrk="1" hangingPunct="1">
              <a:buFont typeface="Arial" charset="0"/>
              <a:buNone/>
            </a:pPr>
            <a:r>
              <a:rPr lang="en-US" sz="1600" smtClean="0">
                <a:latin typeface="Monotype Corsiva" pitchFamily="66" charset="0"/>
                <a:hlinkClick r:id="rId5"/>
              </a:rPr>
              <a:t>http://s49.radikal.ru/i123/0810/10/da9461d377f5.png</a:t>
            </a:r>
            <a:r>
              <a:rPr lang="ru-RU" sz="1600" smtClean="0">
                <a:latin typeface="Monotype Corsiva" pitchFamily="66" charset="0"/>
              </a:rPr>
              <a:t> </a:t>
            </a:r>
          </a:p>
          <a:p>
            <a:pPr algn="ctr" eaLnBrk="1" hangingPunct="1">
              <a:buFont typeface="Arial" charset="0"/>
              <a:buNone/>
            </a:pPr>
            <a:r>
              <a:rPr lang="ru-RU" sz="1600" smtClean="0">
                <a:latin typeface="Monotype Corsiva" pitchFamily="66" charset="0"/>
              </a:rPr>
              <a:t>Заяц </a:t>
            </a:r>
          </a:p>
          <a:p>
            <a:pPr algn="ctr" eaLnBrk="1" hangingPunct="1">
              <a:buFont typeface="Arial" charset="0"/>
              <a:buNone/>
            </a:pPr>
            <a:r>
              <a:rPr lang="en-US" sz="1600" smtClean="0">
                <a:latin typeface="Monotype Corsiva" pitchFamily="66" charset="0"/>
                <a:hlinkClick r:id="rId6"/>
              </a:rPr>
              <a:t>http://img0.liveinternet.ru/images/attach/c/3/76/119/76119212_large_1.png</a:t>
            </a:r>
            <a:endParaRPr lang="ru-RU" sz="1600" smtClean="0">
              <a:latin typeface="Monotype Corsiva" pitchFamily="66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1600" smtClean="0">
                <a:latin typeface="Monotype Corsiva" pitchFamily="66" charset="0"/>
              </a:rPr>
              <a:t>Заяц 1 </a:t>
            </a:r>
          </a:p>
          <a:p>
            <a:pPr algn="ctr" eaLnBrk="1" hangingPunct="1">
              <a:buFont typeface="Arial" charset="0"/>
              <a:buNone/>
            </a:pPr>
            <a:r>
              <a:rPr lang="en-US" sz="1600" smtClean="0">
                <a:latin typeface="Monotype Corsiva" pitchFamily="66" charset="0"/>
                <a:hlinkClick r:id="rId7"/>
              </a:rPr>
              <a:t>http://www.lenagold.ru/fon/clipart/z/zay/zajats48.gif</a:t>
            </a:r>
            <a:endParaRPr lang="ru-RU" sz="1600" smtClean="0">
              <a:latin typeface="Monotype Corsiva" pitchFamily="66" charset="0"/>
            </a:endParaRPr>
          </a:p>
        </p:txBody>
      </p:sp>
      <p:sp>
        <p:nvSpPr>
          <p:cNvPr id="4" name="Управляющая кнопка: настраиваемая 3">
            <a:hlinkClick r:id="" action="ppaction://hlinkshowjump?jump=endshow" highlightClick="1"/>
          </p:cNvPr>
          <p:cNvSpPr/>
          <p:nvPr/>
        </p:nvSpPr>
        <p:spPr>
          <a:xfrm>
            <a:off x="7524750" y="188913"/>
            <a:ext cx="1439863" cy="331787"/>
          </a:xfrm>
          <a:prstGeom prst="actionButtonBlank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ВЫХОД</a:t>
            </a: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95288" y="333375"/>
            <a:ext cx="504825" cy="574675"/>
          </a:xfrm>
          <a:prstGeom prst="actionButtonHome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313" y="1125538"/>
            <a:ext cx="7343775" cy="3354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663300"/>
                </a:solidFill>
                <a:latin typeface="Monotype Corsiva" pitchFamily="66" charset="0"/>
              </a:rPr>
              <a:t>Дорогой друг!</a:t>
            </a:r>
          </a:p>
          <a:p>
            <a:pPr algn="ctr">
              <a:defRPr/>
            </a:pPr>
            <a:endParaRPr lang="ru-RU" sz="14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Сосчитай зайчиков на картинке и мышкой выбери правильный ответ из трёх вариантов. Если ты ответишь правильно, то перейдёшь к следующему заданию.</a:t>
            </a:r>
          </a:p>
          <a:p>
            <a:pPr algn="ctr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dirty="0">
                <a:solidFill>
                  <a:srgbClr val="663300"/>
                </a:solidFill>
                <a:latin typeface="Monotype Corsiva" pitchFamily="66" charset="0"/>
              </a:rPr>
              <a:t>Желаю удачи!</a:t>
            </a:r>
          </a:p>
        </p:txBody>
      </p:sp>
      <p:sp>
        <p:nvSpPr>
          <p:cNvPr id="3" name="Управляющая кнопка: настраиваемая 2">
            <a:hlinkClick r:id="" action="ppaction://hlinkshowjump?jump=endshow" highlightClick="1"/>
          </p:cNvPr>
          <p:cNvSpPr/>
          <p:nvPr/>
        </p:nvSpPr>
        <p:spPr>
          <a:xfrm>
            <a:off x="7524750" y="188913"/>
            <a:ext cx="1439863" cy="331787"/>
          </a:xfrm>
          <a:prstGeom prst="actionButtonBlank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ВЫХОД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388350" y="6308725"/>
            <a:ext cx="576263" cy="433388"/>
          </a:xfrm>
          <a:prstGeom prst="actionButtonForwardNext">
            <a:avLst/>
          </a:prstGeom>
          <a:solidFill>
            <a:srgbClr val="FFFF99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6" descr="da9461d377f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4149725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Рисунок 5" descr="da9461d377f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4149725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Рисунок 7" descr="76119212_large_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4437063"/>
            <a:ext cx="1781175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Рисунок 2" descr="da9461d377f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4868863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Рисунок 3" descr="da9461d377f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5300663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Рисунок 4" descr="da9461d377f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4724400"/>
            <a:ext cx="213995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блако 13">
            <a:hlinkClick r:id="" action="ppaction://hlinkshowjump?jump=nextslide">
              <a:snd r:embed="rId5" name="chimes.wav"/>
            </a:hlinkClick>
          </p:cNvPr>
          <p:cNvSpPr/>
          <p:nvPr/>
        </p:nvSpPr>
        <p:spPr>
          <a:xfrm>
            <a:off x="395288" y="549275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5" name="Облако 14">
            <a:hlinkClick r:id="" action="ppaction://noaction">
              <a:snd r:embed="rId6" name="drumroll.wav"/>
            </a:hlinkClick>
          </p:cNvPr>
          <p:cNvSpPr/>
          <p:nvPr/>
        </p:nvSpPr>
        <p:spPr>
          <a:xfrm>
            <a:off x="2411413" y="188913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6" name="Облако 15">
            <a:hlinkClick r:id="" action="ppaction://noaction">
              <a:snd r:embed="rId6" name="drumroll.wav"/>
            </a:hlinkClick>
          </p:cNvPr>
          <p:cNvSpPr/>
          <p:nvPr/>
        </p:nvSpPr>
        <p:spPr>
          <a:xfrm>
            <a:off x="4356100" y="549275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1" descr="76119212_large_1.png">
            <a:hlinkClick r:id="" action="ppaction://hlinkshowjump?jump=nextslide">
              <a:snd r:embed="rId2" name="chimes.wav"/>
            </a:hlinkClick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3644900"/>
            <a:ext cx="1781175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Рисунок 6" descr="da9461d377f5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4149725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Рисунок 10" descr="76119212_large_1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350" y="3933825"/>
            <a:ext cx="1782763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Рисунок 5" descr="da9461d377f5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638" y="4149725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Рисунок 7" descr="76119212_large_1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8400" y="4437063"/>
            <a:ext cx="1781175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Рисунок 2" descr="da9461d377f5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4868863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Рисунок 3" descr="da9461d377f5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838" y="5300663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Рисунок 4" descr="da9461d377f5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363" y="4724400"/>
            <a:ext cx="213995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блако 13">
            <a:hlinkClick r:id="" action="ppaction://noaction">
              <a:snd r:embed="rId7" name="drumroll.wav"/>
            </a:hlinkClick>
          </p:cNvPr>
          <p:cNvSpPr/>
          <p:nvPr/>
        </p:nvSpPr>
        <p:spPr>
          <a:xfrm>
            <a:off x="395288" y="549275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5" name="Облако 14">
            <a:hlinkClick r:id="" action="ppaction://noaction">
              <a:snd r:embed="rId7" name="drumroll.wav"/>
            </a:hlinkClick>
          </p:cNvPr>
          <p:cNvSpPr/>
          <p:nvPr/>
        </p:nvSpPr>
        <p:spPr>
          <a:xfrm>
            <a:off x="2411413" y="188913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6" name="Облако 15">
            <a:hlinkClick r:id="" action="ppaction://hlinkshowjump?jump=nextslide">
              <a:snd r:embed="rId2" name="chimes.wav"/>
            </a:hlinkClick>
          </p:cNvPr>
          <p:cNvSpPr/>
          <p:nvPr/>
        </p:nvSpPr>
        <p:spPr>
          <a:xfrm>
            <a:off x="4356100" y="549275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6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3213100"/>
            <a:ext cx="1782762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Рисунок 12" descr="76119212_large_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3213100"/>
            <a:ext cx="1782763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Рисунок 11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3789363"/>
            <a:ext cx="1782762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Рисунок 6" descr="da9461d377f5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4149725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Рисунок 10" descr="76119212_large_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3933825"/>
            <a:ext cx="1782763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Рисунок 5" descr="da9461d377f5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638" y="4149725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Рисунок 7" descr="76119212_large_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4437063"/>
            <a:ext cx="1781175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Рисунок 2" descr="da9461d377f5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4868863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Рисунок 3" descr="da9461d377f5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838" y="5300663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Рисунок 4" descr="da9461d377f5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363" y="4724400"/>
            <a:ext cx="213995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блако 13">
            <a:hlinkClick r:id="" action="ppaction://noaction">
              <a:snd r:embed="rId6" name="drumroll.wav"/>
            </a:hlinkClick>
          </p:cNvPr>
          <p:cNvSpPr/>
          <p:nvPr/>
        </p:nvSpPr>
        <p:spPr>
          <a:xfrm>
            <a:off x="395288" y="549275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5" name="Облако 14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2411413" y="188913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6" name="Облако 15">
            <a:hlinkClick r:id="" action="ppaction://noaction">
              <a:snd r:embed="rId6" name="drumroll.wav"/>
            </a:hlinkClick>
          </p:cNvPr>
          <p:cNvSpPr/>
          <p:nvPr/>
        </p:nvSpPr>
        <p:spPr>
          <a:xfrm>
            <a:off x="4356100" y="549275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9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3429000"/>
            <a:ext cx="17811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Рисунок 21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213100"/>
            <a:ext cx="17811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Рисунок 5" descr="da9461d377f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4149725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Рисунок 17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4508500"/>
            <a:ext cx="1782762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Рисунок 16" descr="76119212_large_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538" y="3213100"/>
            <a:ext cx="1782762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Рисунок 12" descr="76119212_large_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413" y="3284538"/>
            <a:ext cx="1782762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Рисунок 11" descr="76119212_large_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3789363"/>
            <a:ext cx="1782762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Рисунок 6" descr="da9461d377f5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050" y="4149725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Рисунок 10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4005263"/>
            <a:ext cx="1782763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Рисунок 7" descr="76119212_large_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4437063"/>
            <a:ext cx="1781175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Рисунок 2" descr="da9461d377f5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250" y="4941888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Рисунок 3" descr="da9461d377f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5300663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Рисунок 4" descr="da9461d377f5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888" y="4724400"/>
            <a:ext cx="987425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блако 13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395288" y="549275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15" name="Облако 14">
            <a:hlinkClick r:id="" action="ppaction://noaction">
              <a:snd r:embed="rId8" name="drumroll.wav"/>
            </a:hlinkClick>
          </p:cNvPr>
          <p:cNvSpPr/>
          <p:nvPr/>
        </p:nvSpPr>
        <p:spPr>
          <a:xfrm>
            <a:off x="2411413" y="188913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6" name="Облако 15">
            <a:hlinkClick r:id="" action="ppaction://noaction">
              <a:snd r:embed="rId8" name="drumroll.wav"/>
            </a:hlinkClick>
          </p:cNvPr>
          <p:cNvSpPr/>
          <p:nvPr/>
        </p:nvSpPr>
        <p:spPr>
          <a:xfrm>
            <a:off x="4356100" y="549275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pic>
        <p:nvPicPr>
          <p:cNvPr id="7186" name="Рисунок 18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4652963"/>
            <a:ext cx="1781175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7" name="Рисунок 20" descr="76119212_large_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163" y="4437063"/>
            <a:ext cx="1781175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5" descr="da9461d377f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4149725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Рисунок 20" descr="76119212_large_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4508500"/>
            <a:ext cx="1781175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Рисунок 16" descr="76119212_large_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538" y="3213100"/>
            <a:ext cx="1782762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Рисунок 12" descr="76119212_large_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3284538"/>
            <a:ext cx="1782762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Рисунок 11" descr="76119212_large_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3789363"/>
            <a:ext cx="1782762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Рисунок 6" descr="da9461d377f5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050" y="4149725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Рисунок 10" descr="76119212_large_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450" y="4005263"/>
            <a:ext cx="1782763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Рисунок 2" descr="da9461d377f5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250" y="4941888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Рисунок 3" descr="da9461d377f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5300663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Рисунок 4" descr="da9461d377f5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888" y="4724400"/>
            <a:ext cx="987425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блако 13">
            <a:hlinkClick r:id="" action="ppaction://noaction">
              <a:snd r:embed="rId7" name="drumroll.wav"/>
            </a:hlinkClick>
          </p:cNvPr>
          <p:cNvSpPr/>
          <p:nvPr/>
        </p:nvSpPr>
        <p:spPr>
          <a:xfrm>
            <a:off x="395288" y="549275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15" name="Облако 14">
            <a:hlinkClick r:id="" action="ppaction://noaction">
              <a:snd r:embed="rId7" name="drumroll.wav"/>
            </a:hlinkClick>
          </p:cNvPr>
          <p:cNvSpPr/>
          <p:nvPr/>
        </p:nvSpPr>
        <p:spPr>
          <a:xfrm>
            <a:off x="2411413" y="188913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6" name="Облако 15">
            <a:hlinkClick r:id="" action="ppaction://hlinkshowjump?jump=nextslide">
              <a:snd r:embed="rId8" name="chimes.wav"/>
            </a:hlinkClick>
          </p:cNvPr>
          <p:cNvSpPr/>
          <p:nvPr/>
        </p:nvSpPr>
        <p:spPr>
          <a:xfrm>
            <a:off x="4356100" y="549275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pic>
        <p:nvPicPr>
          <p:cNvPr id="8207" name="Рисунок 18" descr="76119212_large_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313" y="4652963"/>
            <a:ext cx="1782762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21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213100"/>
            <a:ext cx="17811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Рисунок 5" descr="da9461d377f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4149725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Рисунок 17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4508500"/>
            <a:ext cx="1781175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16" descr="76119212_large_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538" y="3213100"/>
            <a:ext cx="1782762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Рисунок 12" descr="76119212_large_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75" y="3284538"/>
            <a:ext cx="1781175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Рисунок 11" descr="76119212_large_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3789363"/>
            <a:ext cx="1782762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Рисунок 6" descr="da9461d377f5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050" y="4149725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Рисунок 10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4005263"/>
            <a:ext cx="1782763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Рисунок 2" descr="da9461d377f5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250" y="4941888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Рисунок 3" descr="da9461d377f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5300663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Рисунок 4" descr="da9461d377f5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888" y="4724400"/>
            <a:ext cx="987425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блако 13">
            <a:hlinkClick r:id="" action="ppaction://noaction">
              <a:snd r:embed="rId7" name="drumroll.wav"/>
            </a:hlinkClick>
          </p:cNvPr>
          <p:cNvSpPr/>
          <p:nvPr/>
        </p:nvSpPr>
        <p:spPr>
          <a:xfrm>
            <a:off x="395288" y="549275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15" name="Облако 14">
            <a:hlinkClick r:id="" action="ppaction://hlinkshowjump?jump=nextslide">
              <a:snd r:embed="rId8" name="chimes.wav"/>
            </a:hlinkClick>
          </p:cNvPr>
          <p:cNvSpPr/>
          <p:nvPr/>
        </p:nvSpPr>
        <p:spPr>
          <a:xfrm>
            <a:off x="2411413" y="188913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6" name="Облако 15">
            <a:hlinkClick r:id="" action="ppaction://noaction">
              <a:snd r:embed="rId7" name="drumroll.wav"/>
            </a:hlinkClick>
          </p:cNvPr>
          <p:cNvSpPr/>
          <p:nvPr/>
        </p:nvSpPr>
        <p:spPr>
          <a:xfrm>
            <a:off x="4356100" y="549275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pic>
        <p:nvPicPr>
          <p:cNvPr id="9232" name="Рисунок 18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4652963"/>
            <a:ext cx="1781175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Рисунок 20" descr="76119212_large_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4437063"/>
            <a:ext cx="1781175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2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3284538"/>
            <a:ext cx="1782762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Рисунок 5" descr="da9461d377f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4149725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Рисунок 11" descr="76119212_large_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3789363"/>
            <a:ext cx="1782762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Рисунок 6" descr="da9461d377f5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4149725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Рисунок 10" descr="76119212_large_1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450" y="4005263"/>
            <a:ext cx="1782763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2" descr="da9461d377f5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4941888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Рисунок 3" descr="da9461d377f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5300663"/>
            <a:ext cx="2139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Рисунок 4" descr="da9461d377f5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888" y="4724400"/>
            <a:ext cx="987425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блако 13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395288" y="549275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5" name="Облако 14">
            <a:hlinkClick r:id="" action="ppaction://noaction">
              <a:snd r:embed="rId8" name="drumroll.wav"/>
            </a:hlinkClick>
          </p:cNvPr>
          <p:cNvSpPr/>
          <p:nvPr/>
        </p:nvSpPr>
        <p:spPr>
          <a:xfrm>
            <a:off x="2411413" y="188913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16" name="Облако 15">
            <a:hlinkClick r:id="" action="ppaction://noaction">
              <a:snd r:embed="rId8" name="drumroll.wav"/>
            </a:hlinkClick>
          </p:cNvPr>
          <p:cNvSpPr/>
          <p:nvPr/>
        </p:nvSpPr>
        <p:spPr>
          <a:xfrm>
            <a:off x="4356100" y="549275"/>
            <a:ext cx="1800225" cy="647700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pic>
        <p:nvPicPr>
          <p:cNvPr id="10253" name="Рисунок 18" descr="76119212_large_1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00338" y="4652963"/>
            <a:ext cx="1781175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128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Monotype Corsiva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Интернет-ресурсы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Компас</cp:lastModifiedBy>
  <cp:revision>23</cp:revision>
  <dcterms:created xsi:type="dcterms:W3CDTF">2012-09-01T16:07:18Z</dcterms:created>
  <dcterms:modified xsi:type="dcterms:W3CDTF">2014-02-14T16:04:22Z</dcterms:modified>
</cp:coreProperties>
</file>