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79" r:id="rId4"/>
    <p:sldId id="282" r:id="rId5"/>
    <p:sldId id="283" r:id="rId6"/>
    <p:sldId id="285" r:id="rId7"/>
    <p:sldId id="286" r:id="rId8"/>
    <p:sldId id="289" r:id="rId9"/>
    <p:sldId id="290" r:id="rId10"/>
    <p:sldId id="291" r:id="rId11"/>
    <p:sldId id="294" r:id="rId12"/>
    <p:sldId id="292" r:id="rId13"/>
    <p:sldId id="293" r:id="rId14"/>
    <p:sldId id="296" r:id="rId15"/>
    <p:sldId id="297" r:id="rId16"/>
    <p:sldId id="29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2E220-C15B-46C6-BC3B-6E827162F04A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BBC68C-0DE3-4F0D-9243-0D3A49E7F5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500042"/>
            <a:ext cx="3640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Вторник- «заигрыши»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На второй день Масленицы Дети и взрослые ходили от дома к дому, поздравляли с Масленицей и выпрашивали блины. Все ходили друг к другу в гости, пели песни, шутили. В этот день начинались игрища и потехи, устраивались девичьи качели, поездки на лошадях, строили снежные и ледяные крепости, скоморохи пели свои частушки. Закрывали лица смешными масками, верили, что в ином обличье и жизнь начнется другая – радостная и благополучная.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0" y="4277063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4617B">
                    <a:lumMod val="85000"/>
                    <a:lumOff val="15000"/>
                  </a:srgbClr>
                </a:solidFill>
              </a:rPr>
              <a:t>.</a:t>
            </a:r>
            <a:endParaRPr lang="ru-RU" dirty="0"/>
          </a:p>
        </p:txBody>
      </p:sp>
      <p:pic>
        <p:nvPicPr>
          <p:cNvPr id="1028" name="Picture 4" descr="Клуб Renault 4x4: Renault Koleos, Duster, Scenic RX4. - Показать сообщение отдельно - Масленица 2012. 24-26 февраля. Флуд и об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024314" cy="3500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8" name="Picture 2" descr="РИА &quot;Сахалин-Курилы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4262434" cy="3433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3582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А в ЧЕТВЕРГ – раздольный "РАЗГУЛЯЙ" приходит.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Ледяные крепости, снежные бои...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Тройки с бубенцами на поля выходят.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Парни ищут девушек – суженых своих.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145" name="Picture 1" descr="C:\Users\саня\Desktop\Новая папка (6)\3f397a2619c4322548cb3d9b4f0f11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7072362" cy="471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На тещины вечерки зятья (наши папы) угощали своих тещ (наших бабушек) 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428604"/>
            <a:ext cx="5073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Пятница — Тещины вечерки.</a:t>
            </a:r>
          </a:p>
        </p:txBody>
      </p:sp>
      <p:pic>
        <p:nvPicPr>
          <p:cNvPr id="1026" name="Picture 2" descr="C:\Users\саня\Desktop\Новая папка (6)\Тещ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714620"/>
            <a:ext cx="4000528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D:\НАТА\71355282_maslennicap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4500594" cy="369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428604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ПЯТНИЦА настала – "ВЕЧЕРА у ТЁЩИ"...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Тёща приглашает зятя на блины!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Есть с икрой и сёмгой, можно чуть попроще,</a:t>
            </a:r>
            <a:br>
              <a:rPr lang="ru-RU" sz="22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Со сметаной, мёдом, с маслом ели мы.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050" name="Picture 2" descr="C:\Users\саня\Desktop\Новая папка (6)\img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620000" cy="4572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928670"/>
            <a:ext cx="4429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 этот день молодожены приглашали к себе в гости родных и потчевали их угощением. Велись разговоры о житье-бытье, мирились, если до этого в ссоре находились. Вспоминали и умерших родственников, говорили о них хорошие и добрые слова. Невестка дарит золовкам (сестрам мужа) подарки. 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00042"/>
            <a:ext cx="5616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Суббота — Золовкины посиделки.</a:t>
            </a:r>
          </a:p>
        </p:txBody>
      </p:sp>
      <p:pic>
        <p:nvPicPr>
          <p:cNvPr id="4098" name="Picture 2" descr="На Масленицу в Пирогово сожгут &quot;Корявого деда&quot; и покажут древний обряд Коло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3929090" cy="2571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Славянские языческие и православные праздники. Обсуждение на Дневники на К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4857752" cy="3207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2" name="Picture 6" descr="Шестой день - Золовкины посиделки Стихи дари на празд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00108"/>
            <a:ext cx="364333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Близится СУББОТА – "ЗОЛОВКИ УГОЩЕНИЕ".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Вся родня встречается, водит хоровод.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Праздник продолжается, общее веселье.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Славно провожает Зимушку народ!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4274" name="Picture 2" descr="D:\НАТА\17097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86544" cy="457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450059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Это были проводы Масленицы. В поле или на ледяных горках разводили костры, чтобы лед растопить, холод уничтожить, и сжигали куклу с песнями. Пепел разбрасывали по полю, чтобы на следующий год собрать богатый урожай. В прощенное воскресенье ходили друг к другу мириться и просили прощения, если обидели раньше. Говорили: "Прости меня, пожалуйста". "Бог тебя простит", — отвечали на это. Потом целовались и не вспоминали об обидах. Но если даже не было ссор и обид, все равно говорили: "Прости меня". Даже когда встречали незнакомого человека, просили у него прощения. Так заканчивалась Масленица.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500042"/>
            <a:ext cx="521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Воскресенье — прощенный день.</a:t>
            </a:r>
          </a:p>
        </p:txBody>
      </p:sp>
      <p:pic>
        <p:nvPicPr>
          <p:cNvPr id="55300" name="Picture 4" descr="Оставь надежду всяк сюда входящ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00438"/>
            <a:ext cx="3905250" cy="3138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302" name="Picture 6" descr="http://www.varcent.ru/files/products/blin2.480x.jpg?8f6380800602de13ee771f65ab1835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57232"/>
            <a:ext cx="392909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ВОСКРЕСЕНЬЕ светлое быстро наступает.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Облегчают душу все в "ПРОЩЁНЫЙ ДЕНЬ".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Чучело соломенное – Зимушку – сжигают,</a:t>
            </a:r>
            <a:br>
              <a:rPr lang="ru-RU" sz="20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Нарядив в тулупчик, валенки, ремень...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6322" name="Picture 2" descr="http://www.best4school.ru/uploads/posts/2013-03/1363120511_maslenitsa_history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4762500" cy="3086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4" name="Picture 4" descr="http://static3.babysfera.ru/9/6/f/b/41604081.582206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826" y="1785926"/>
            <a:ext cx="4176174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Игротека: Март 20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642918"/>
            <a:ext cx="2065467" cy="1628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71604" y="642918"/>
            <a:ext cx="7358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Пышные гуляния Ярмарка венчает.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 свиданья, Масленица, приходи опять!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Через год Красавицу снова повстречаем.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Снова будем праздновать, блинами угощать!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4" name="Picture 2" descr="C:\Users\саня\Desktop\Новая папка (6)\0_9ade2_8659f631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85926"/>
            <a:ext cx="3962400" cy="5072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"ЗАИГРЫШ" беспечный – ВТОРНИКА отрада.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Все гулять, резвиться вышли, как один!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Игры и потехи, а за них – награда: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Сдобный и румяный масленичный блин!</a:t>
            </a:r>
            <a:br>
              <a:rPr lang="ru-RU" sz="2400" b="1" dirty="0" smtClean="0">
                <a:solidFill>
                  <a:srgbClr val="C00000"/>
                </a:solidFill>
                <a:latin typeface="+mj-lt"/>
              </a:rPr>
            </a:b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9458" name="Picture 2" descr="Тур на Масленицу 2013 (Шкотовский район, пос. Кучелиново). - Примб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7000924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44291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Начинали  кататься с гор взрослые. С этого дня по деревне катались на тройке с бубенцами.</a:t>
            </a:r>
            <a:r>
              <a:rPr lang="ru-RU" sz="2200" dirty="0" smtClean="0">
                <a:solidFill>
                  <a:schemeClr val="tx2">
                    <a:lumMod val="85000"/>
                    <a:lumOff val="1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В этот день люди лакомились блинами. Блины пеклись из разной муки и с разными начинками: пшеничные, овсяные, гречневые, из пресного и кислого теста.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 Родственники навещали друг друга семьями, ходили в гости с детьми, лакомились блинами и другими масленичными яствами.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 В этот день зятья - папы - приходят на блины к тещам - маминым мамам, нашим бабушкам. 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357166"/>
            <a:ext cx="3091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Среда — Лакомка.</a:t>
            </a:r>
          </a:p>
        </p:txBody>
      </p:sp>
      <p:pic>
        <p:nvPicPr>
          <p:cNvPr id="17410" name="Picture 2" descr="Блоги / Ирина Сырбул / В Кругу Друзей - социальная се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143404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азднование Масленицы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57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В этот день начинали  кататься с гор взрослые. 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ирокая Масленица! Мастер Измер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429684" cy="5443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С этого дня по деревне катались на тройке с бубенцами.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285860"/>
            <a:ext cx="37862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В этот день было больше всего развлечений, самый веселый день, гуляли с утра до вечера. Устраивали конские бега, кулачные бои и борьбу. Строили снежный городок и брали его боем. Катались на конях по деревне. Ряженые веселили народ. Все угощались блинами. Возили чучело на колесе, пели частушки, плясали, водили хороводы. В этот день начинали колядовать.</a:t>
            </a:r>
            <a:endParaRPr lang="ru-RU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7148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Четверг — широкий,  Разгуляй -Четверток.</a:t>
            </a:r>
          </a:p>
        </p:txBody>
      </p:sp>
      <p:pic>
        <p:nvPicPr>
          <p:cNvPr id="1028" name="Picture 4" descr="Отдых для души. - Блог - Страница 350 - Привет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28802"/>
            <a:ext cx="4872037" cy="391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Но главным действом этого дня было взятие снежного городка. Из снега строили городок с башнями и воротами. Мальчишки делились на две группы: конники и пехота. Первая ватага атаковала город, а вторая защищала его.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267" name="Picture 3" descr="Великие Луки : Одним из самых зрелищных моментов Всероссийской Масленицы станет взятие &quot;Снежного город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643866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Маргарита Аверин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857232"/>
            <a:ext cx="4000528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9" name="Picture 7" descr="http://tverigrad.ru/wp-content/uploads/2012/01/b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214842" cy="5610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28992" y="428604"/>
            <a:ext cx="213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Кулачные бои 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саня\Desktop\Новая папка (6)\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2"/>
            <a:ext cx="4357686" cy="3233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69" name="Picture 1" descr="C:\Users\саня\Desktop\Новая папка (6)\photo_5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000528" cy="3223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Масленица в Новосибирс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4000528" cy="3082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Users\саня\Desktop\Новая папка (6)\1363530279_donetsk-new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436" y="214291"/>
            <a:ext cx="4350462" cy="3143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587</TotalTime>
  <Words>565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Широкая масленица</dc:title>
  <dc:creator>саня</dc:creator>
  <cp:lastModifiedBy>саня</cp:lastModifiedBy>
  <cp:revision>66</cp:revision>
  <dcterms:created xsi:type="dcterms:W3CDTF">2015-02-14T17:51:46Z</dcterms:created>
  <dcterms:modified xsi:type="dcterms:W3CDTF">2016-01-20T17:43:37Z</dcterms:modified>
</cp:coreProperties>
</file>