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Широкая масленица 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аня\Desktop\Новая папка (6)\YtZmJmZ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14488"/>
            <a:ext cx="7315200" cy="41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ourblogger.ru/sites/default/files/albums/21608/8038/original/3025_32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60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На Масленицу по всему Киеву пройдут массовые гуляния с поеданием бли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643998" cy="5581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642918"/>
            <a:ext cx="85011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Масленицу играли всем миром: взрослые ходили в гости друг к другу,  дети забавлялись катанием на санках, все вместе смеялись на представлениях, катались на тройках и, конечно же, объедались блинами.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9154" name="Picture 2" descr="C:\Users\саня\Desktop\Новая папка (6)\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39"/>
            <a:ext cx="8072494" cy="4643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571480"/>
            <a:ext cx="7143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Главная участница Масленицы — большая соломенная кукла по имени Масленица.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Масленица - Blogs - Pe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01056" cy="507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Ее наряжали в платье, наголову повязывали платок, а ноги обували в лапти. Куклу усаживали на сани и везли в гору с песнями. А рядом с санями скакали вприпрыжку, бежали, дразнились, выкрикивали шутки ряженые. 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6626" name="Picture 2" descr="Смотрим онлайн Масленица (Maslenitsa) - Статусы, картинки, приколы, видео и многое друго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15370" cy="464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Чучело масленицы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28625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394692"/>
            <a:ext cx="38576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С Масленицей разговаривали как с живым существом. Она то «дорогая гостья», то «баба кривошейка», то «красавица девица». Потом чучело ставили где-нибудь на видном месте, где и проходили все масленичные развлечения, вокруг чучела Масленицы. В последний день праздника чучело сжигали и разбрасывали пепел по земле: чтобы был </a:t>
            </a:r>
            <a:r>
              <a:rPr lang="ru-RU" sz="2200" b="1" i="1" u="sng" dirty="0" smtClean="0">
                <a:solidFill>
                  <a:srgbClr val="C00000"/>
                </a:solidFill>
                <a:latin typeface="+mj-lt"/>
              </a:rPr>
              <a:t>хороший урожай.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Поэтому у чучела не делали лица – считалось, что имея лицо, чучело имеет и душу, и тогда его нельзя сжигать.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714356"/>
            <a:ext cx="75009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масленичную неделю каждый ее день имеет свое название, которое говорит о том, что в этот день полагается делать.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072896"/>
            <a:ext cx="67151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Широкая Масленица – Сырная неделя!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Ты пришла нарядная к нам Весну встречать.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Печь блины и развлекаться будем всю неделю,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Чтоб Зиму студёную из дому прогнать!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+mj-lt"/>
              </a:rPr>
            </a:br>
            <a:endParaRPr lang="ru-RU" sz="2200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605" name="Picture 5" descr="Удалённая работа Работа фрилансера Якубова Юлия Arafel Для театра кук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85791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Понедельник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ВСТРЕЧА  МАСЛЕНИЦЫ</a:t>
            </a:r>
            <a:endParaRPr lang="ru-RU" sz="22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4296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К первому дню Масленицы сооружались общественные горки, качели, столы со сладкими яствами. В  домах начинали печь блины.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У каждой хозяйки был свой рецепт, который она держала в строгом секрете от соседей.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Блины и не только: русские писатели начала XX века о Масленице Матроны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0" y="2786058"/>
            <a:ext cx="6429428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dou225.edu.sarkomobr.ru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3429000"/>
            <a:ext cx="1862130" cy="1795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4296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Праздник открывали дети. Они зазывали и приветствовали Масленицу: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+mj-lt"/>
              </a:rPr>
              <a:t>«Масленица, красная краса, русая коса! Приезжай ко мне в тесовый дом душою потешиться, умом повеселиться, речью насладиться...»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+mj-lt"/>
              </a:rPr>
            </a:br>
            <a:endParaRPr lang="ru-RU" sz="2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92933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После заклички ребята сбегали со снежных горок и радостно кричали: </a:t>
            </a:r>
            <a:r>
              <a:rPr lang="ru-RU" sz="2200" b="1" i="1" dirty="0" smtClean="0">
                <a:solidFill>
                  <a:srgbClr val="FF0000"/>
                </a:solidFill>
                <a:latin typeface="+mj-lt"/>
              </a:rPr>
              <a:t>«Приехала Масленица! Приехала Масленица!»</a:t>
            </a:r>
            <a:endParaRPr lang="ru-RU" sz="2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554" name="Picture 2" descr="gallery_772_66_122071 СынДочка Детский Цент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928802"/>
            <a:ext cx="4429156" cy="4024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gorka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400049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1214422"/>
            <a:ext cx="478634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еще в этот день дети обходили соседей, поздравляли с наступлением  Масленицы и просили угощение: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Тин – тин  -тинка,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Подай блинка,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Оладышка - прибавышка,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Масляный кусок!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Уж вы не скупитесь,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Масляным кусочком поделитесь!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Подайте широкой Масленице!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Если хозяева подавали мало, дети их дразнили: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Паршивые блины, по аршину длины!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убегали.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2531" name="Picture 3" descr="Елена Уварова. Обсуждение на LiveInternet - Российский Серв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786214" cy="523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</a:rPr>
              <a:t>Конец зимы. Дни становятся длинными и светлыми, небо — голубым, а солнце — ярким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это время на Руси устраивались народные гулянья. Назывался этот праздник —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Масленица. 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6386" name="Picture 2" descr="D:\НАТ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6643734" cy="386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7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К первому дню праздника изготовляли из тряпок и соломы чучело Масленицы.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506" name="Picture 2" descr="Изготовление чучела на Масленицу - Наша Масленица - программ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15238" cy="4876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Утро... ПОНЕДЕЛЬНИК... Наступает "ВСТРЕЧА".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Яркие салазки с горочек скользят.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Целый день веселье. Наступает вечер...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Накатавшись вволю, все блины едят.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482" name="Picture 2" descr="История благодарностей участни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071966" cy="444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Фотоотчеты / СибИнф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371963" cy="428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Масленица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— один из самых любимых в народе праздников, рождение которого уходит в глубокую древность. </a:t>
            </a:r>
            <a:endParaRPr lang="ru-RU" sz="2400" b="1" dirty="0" smtClean="0">
              <a:solidFill>
                <a:srgbClr val="C00000"/>
              </a:solidFill>
              <a:latin typeface="+mj-lt"/>
              <a:ea typeface="DFKai-SB" pitchFamily="65" charset="-120"/>
              <a:cs typeface="Aharoni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Празднуют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его в конце февраля, начале марта.</a:t>
            </a:r>
            <a:br>
              <a:rPr lang="ru-RU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</a:br>
            <a:r>
              <a:rPr lang="ru-RU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Масленица имела другое название — проводы зимы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А проводы зимы и встреча весны — всегда праздник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.                   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В Масленицу долг каждого человека — помочь прогнать зиму, разбудить природу. Люди, забывали про холода, зимние морозы, про тоску и печаль, и веселились от души.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DFKai-SB" pitchFamily="65" charset="-120"/>
                <a:cs typeface="Aharoni" pitchFamily="2" charset="-79"/>
              </a:rPr>
              <a:t> </a:t>
            </a:r>
            <a:endParaRPr lang="ru-RU" sz="2400" b="1" dirty="0" smtClean="0">
              <a:solidFill>
                <a:srgbClr val="C00000"/>
              </a:solidFill>
              <a:latin typeface="+mj-lt"/>
              <a:ea typeface="DFKai-SB" pitchFamily="65" charset="-120"/>
              <a:cs typeface="Aharoni" pitchFamily="2" charset="-79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+mj-lt"/>
              <a:ea typeface="DFKai-SB" pitchFamily="65" charset="-120"/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ea typeface="DFKai-SB" pitchFamily="65" charset="-120"/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ea typeface="DFKai-SB" pitchFamily="65" charset="-120"/>
              <a:cs typeface="Aharoni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Испокон веков люди считали весну началом новой жизни и почитали Солнце, дарящее жизнь и силы всему живому.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 честь Солнца на Масленицу  пекут блины. </a:t>
            </a:r>
          </a:p>
          <a:p>
            <a:endParaRPr lang="ru-RU" sz="2400" i="1" dirty="0">
              <a:solidFill>
                <a:srgbClr val="C00000"/>
              </a:solidFill>
              <a:latin typeface="+mj-lt"/>
              <a:ea typeface="DFKai-SB" pitchFamily="65" charset="-120"/>
              <a:cs typeface="Aharoni" pitchFamily="2" charset="-79"/>
            </a:endParaRPr>
          </a:p>
        </p:txBody>
      </p:sp>
      <p:pic>
        <p:nvPicPr>
          <p:cNvPr id="14338" name="Picture 2" descr="D:\НАТА\1343280979_f_7f678c071b19ce5e1af0aa0806af39ec29b955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4000504"/>
            <a:ext cx="171451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+mj-lt"/>
              </a:rPr>
              <a:t>Длится Масленица целую неделю, и все это время хозяйки пекут блины и оладьи, которые так напоминают солнце, приглашают гостей и потчуют их. В старину на Руси в Масленицу славили языческого бога солнца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Ярилу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и этот праздник знаменовал собой приход весны и тепла.</a:t>
            </a:r>
          </a:p>
          <a:p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362" name="Picture 2" descr="D:\НАТА\1731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00105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285720" y="57148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Масленицу назвали так, потому что хозяйки пекли вкусные, масляные блины.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Всю неделю положено есть блины. Блины нельзя заменить пирожными или конфетами, потому что блины похожи на солнышко - круглые, золотистые, горячие. </a:t>
            </a:r>
          </a:p>
        </p:txBody>
      </p:sp>
      <p:pic>
        <p:nvPicPr>
          <p:cNvPr id="2050" name="Picture 2" descr="D:\НАТА\1329282322_sms-pozdravleniya-na-mslenicu-20-fevra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857652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D:\НАТА\0_76984_ca6f827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143404" cy="438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</a:rPr>
              <a:t>Хозяйки пекли блины каждый день из гречневой или пшеничной муки. В первый день —блинища, во второй — блины, в третий — блинцы, в четвертый — блинчики, в пятый— блинки, в шестой — блиночки, в седьмой — царские блины. К блинам подавались сметана, варенье, сливочное масло, мед, рыбья икра, яйца.</a:t>
            </a:r>
            <a:endParaRPr lang="ru-RU" sz="22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На блины да угощенье звали дорогих гостей. Чем больше гостей, тем больше счастливых дней в году. Масленицу ласково называли объедалой, круглой,  румяной, широкой и белой.</a:t>
            </a:r>
            <a:endParaRPr lang="ru-RU" sz="22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9458" name="Picture 2" descr="C:\Users\саня\Desktop\Новая папка (6)\138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97340"/>
            <a:ext cx="4357686" cy="3060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Блог.ру - kosha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500562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МАСЛЕНИЦА - это не только масленичная неделя, но и весь период подготовки к Великому посту, который включает в себя «всеедную» и «рябую» недели. Во время первой постные дни отсутствуют, а во второй чередуются со скромными. После рябой недели наступает неделя масленичная, во время которой мяса уже не едят совсем, но все еще употребляют в пищу молочные продукты.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D:\НАТА\11215137_600x450_1376977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143932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Села и города к Масленице преображались: ледяные горки, снежные дворцы и крепости, качели, балаганы для скоморохов, циркачей, площадки для медвежьей потехи и кулачных боев, столы под открытым небом с разнообразными кушаньями и напитками.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3250" name="Picture 2" descr="Скачать Праздники картинки масленица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643998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Нынче проводы зи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58246" cy="5643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654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Широкая масленица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</dc:title>
  <dc:creator>саня</dc:creator>
  <cp:lastModifiedBy>саня</cp:lastModifiedBy>
  <cp:revision>64</cp:revision>
  <dcterms:created xsi:type="dcterms:W3CDTF">2015-02-14T17:51:46Z</dcterms:created>
  <dcterms:modified xsi:type="dcterms:W3CDTF">2016-01-20T17:38:03Z</dcterms:modified>
</cp:coreProperties>
</file>