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66" r:id="rId8"/>
    <p:sldId id="271" r:id="rId9"/>
    <p:sldId id="267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рамки\1203344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93" y="0"/>
            <a:ext cx="9143393" cy="683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548680"/>
            <a:ext cx="6496516" cy="432048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Лицей 504</a:t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отделение</a:t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«Я и Мир»</a:t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младшей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№7</a:t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Аксенова Е.Н.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831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шаблоны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F:\DCIM\101MSDCF\DSC0238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04764"/>
            <a:ext cx="5904655" cy="4248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1762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шаблоны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F:\DCIM\101MSDCF\DSC023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33623"/>
            <a:ext cx="5976664" cy="447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5205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шаблоны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ru-RU" sz="6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Интегрированное занятие </a:t>
            </a:r>
            <a:br>
              <a:rPr lang="ru-RU" sz="6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«Колобок»</a:t>
            </a:r>
            <a:r>
              <a:rPr lang="ru-RU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G:\2014 - 2015 1младшая\фото\DSC02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637" y="2996952"/>
            <a:ext cx="4248472" cy="31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8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шаблоны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algn="l"/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развивать речевую активность детей, желание рисовать красками.</a:t>
            </a:r>
            <a:b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развивать эмоциональную отзывчивость на литературное произведение,</a:t>
            </a:r>
            <a:b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вырабатывать умение слушать  вместе с группой сверстников, рассказывание педагогом сказки,</a:t>
            </a:r>
            <a:b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стимулировать детей повторять отдельные слова и выражения им сказки,</a:t>
            </a:r>
            <a:b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развивать сюжетно – игровой замысел.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405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шаблоны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F:\DCIM\101MSDCF\DSC023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5832648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сказки «Колобок»</a:t>
            </a:r>
            <a:endParaRPr lang="ru-RU" sz="4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44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шаблоны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F:\DCIM\101MSDCF\DSC023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3744416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DCIM\101MSDCF\DSC0236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01964"/>
            <a:ext cx="3672408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Настольный театр по сказке «Колобок»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G:\2014 - 2015 1младшая\фото\DSC023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2096" y="4493737"/>
            <a:ext cx="2993877" cy="2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498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шаблоны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2014 - 2015 1младшая\фото\DSC023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00195"/>
            <a:ext cx="5827010" cy="437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717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шаблоны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Пальчиковая гимнастика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F:\DCIM\101MSDCF\DSC0236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5400600" cy="4656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8666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шаблоны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F:\DCIM\101MSDCF\DSC023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02831"/>
            <a:ext cx="5503614" cy="4652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57224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шаблоны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Продуктивная деятельность: лепка «Колобок»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F:\DCIM\101MSDCF\DSC0238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5544616" cy="4392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53467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37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ГБОУ Лицей 504 дошкольное отделение  «Я и Мир» воспитатель второй младшей группы №7 Аксенова Е.Н.</vt:lpstr>
      <vt:lpstr>Интегрированное занятие  «Колобок» </vt:lpstr>
      <vt:lpstr>Цель: развивать речевую активность детей, желание рисовать красками. Задачи:  - развивать эмоциональную отзывчивость на литературное произведение, - вырабатывать умение слушать  вместе с группой сверстников, рассказывание педагогом сказки, - стимулировать детей повторять отдельные слова и выражения им сказки, - развивать сюжетно – игровой замысел. </vt:lpstr>
      <vt:lpstr>Чтение сказки «Колобок»</vt:lpstr>
      <vt:lpstr>Настольный театр по сказке «Колобок»</vt:lpstr>
      <vt:lpstr>Слайд 6</vt:lpstr>
      <vt:lpstr>Пальчиковая гимнастика</vt:lpstr>
      <vt:lpstr>Слайд 8</vt:lpstr>
      <vt:lpstr>Продуктивная деятельность: лепка «Колобок»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Лицей 504 дошкольное отделение  «Я и Мир» воспитатель первой младшей группы №7 Аксенова Е.Н.</dc:title>
  <dc:creator>User1</dc:creator>
  <cp:lastModifiedBy>Евгения</cp:lastModifiedBy>
  <cp:revision>6</cp:revision>
  <dcterms:created xsi:type="dcterms:W3CDTF">2014-10-23T12:42:17Z</dcterms:created>
  <dcterms:modified xsi:type="dcterms:W3CDTF">2016-01-19T20:00:32Z</dcterms:modified>
</cp:coreProperties>
</file>