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КАК РУБАШКА В ПОЛЕ ВЫРОСЛА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336" y="5229200"/>
            <a:ext cx="176064" cy="409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1\Desktop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62915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764704"/>
            <a:ext cx="1378496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Потом лен колотили специальными лопатками, чтобы очистить льняные волокна от оболочки.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95463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620688"/>
            <a:ext cx="2098576" cy="7969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После этого лен расчесывали железным гребнем, чтобы он стал мягким и шелковистым.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038600" cy="42588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60" y="476672"/>
            <a:ext cx="874440" cy="9409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Из льняных волокон пряли нитки.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4038600" cy="422337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76672"/>
            <a:ext cx="2314600" cy="9409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332037"/>
            <a:ext cx="403860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Из ниток ткали полотно на ткацком станке.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340768"/>
            <a:ext cx="4029075" cy="4238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836712"/>
            <a:ext cx="2746648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988840"/>
            <a:ext cx="375476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Из полотна выкраивали и шили рубашки.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4038600" cy="43456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подготовлена с опорой на рассказ К. Ушинского «Как рубашка в поле выросла»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56376" y="764704"/>
            <a:ext cx="730424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для детей средней группы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воспитатель Анисимова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О.В.</a:t>
            </a:r>
          </a:p>
          <a:p>
            <a:pPr algn="just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 Сформировать представление об изготовлении одежды нашими предками.</a:t>
            </a:r>
          </a:p>
          <a:p>
            <a:pPr algn="just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Познакомить с процессом изготовления одежды – выращивание и обработка льна, создание полотна, превращение полотна в одежду.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Формировать уважительное отношение к труду взрослых.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60" y="620688"/>
            <a:ext cx="874440" cy="7969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Когда нам нужна новая рубашка, мы покупаем её в магазине. А задумывались ли вы, что нужно сделать человеку для того, чтобы рубашка появилась на свет? Сейчас мы с вами узнаем, как делали одежду наши предки.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2332037"/>
            <a:ext cx="403860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Сначала люди сажали в землю семена льна.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4038600" cy="38910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Затем появлялись ростки. Ростки льна надо было тщательно пропалывать от сорняков, чтобы лен хорошо вырос.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394799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548680"/>
            <a:ext cx="720080" cy="85496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3860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Через несколько недель лен вырастал, на нем появлялись красивые голубые цветочки.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038600" cy="41281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836712"/>
            <a:ext cx="730424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Когда цветочки опадали, лен созревал, его выдергивали из земли и связывали в снопы для просушки.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629025" cy="3667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 высохшего льна удаляли лишние части, а стебли замачивали в речке.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038600" cy="4184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038600" cy="4525963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Через пару недель лен вытаскивали из речки и мяли досками, чтобы он стал мягким.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387939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261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КАК РУБАШКА В ПОЛЕ ВЫРОСЛА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РУБАШКА В ПОЛЕ ВЫРОСЛА</dc:title>
  <dc:creator>1</dc:creator>
  <cp:lastModifiedBy>1</cp:lastModifiedBy>
  <cp:revision>9</cp:revision>
  <dcterms:created xsi:type="dcterms:W3CDTF">2015-01-22T11:25:56Z</dcterms:created>
  <dcterms:modified xsi:type="dcterms:W3CDTF">2016-01-18T05:02:46Z</dcterms:modified>
</cp:coreProperties>
</file>