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345E8-65E2-40F8-97D5-B7FD73351832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2DA0D-14A6-4E59-8C03-E3E76837D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80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2DA0D-14A6-4E59-8C03-E3E76837DE7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49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" y="-1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9632" y="1124744"/>
            <a:ext cx="603883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История</a:t>
            </a:r>
          </a:p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 новогодних игрушек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516" y="3752165"/>
            <a:ext cx="31101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Автор: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Колчева С.В.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Воспитатель 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МАДОУ ЦРРР д/с № 14</a:t>
            </a:r>
            <a:endParaRPr lang="ru-RU" sz="2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65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9952" y="474345"/>
            <a:ext cx="45365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5400" b="1" kern="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Первые   елочные украшения были съедобными – это фигурные пряники и печенье.</a:t>
            </a:r>
            <a:endParaRPr lang="ru-RU" altLang="ru-RU" sz="5400" b="1" kern="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53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9180512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392536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32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Затем стали изготавливаться более долговечные украшения – золотили еловые шишки пустые яичные скорлупки покрывали тончайшим слоем чеканной латуни</a:t>
            </a:r>
            <a:r>
              <a:rPr lang="ru-RU" altLang="ru-RU" sz="2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20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" y="0"/>
            <a:ext cx="9142575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5" y="1700808"/>
            <a:ext cx="5616624" cy="312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А из скрученных оловянных проволочек делали мишуру.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Модными украшениями для лесной красавицы в то время считались – зажженные свечи, которые крепились на ветках при помощи тонкой проволоки. </a:t>
            </a:r>
          </a:p>
        </p:txBody>
      </p:sp>
    </p:spTree>
    <p:extLst>
      <p:ext uri="{BB962C8B-B14F-4D97-AF65-F5344CB8AC3E}">
        <p14:creationId xmlns:p14="http://schemas.microsoft.com/office/powerpoint/2010/main" val="794152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268760"/>
            <a:ext cx="8496944" cy="339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В период </a:t>
            </a:r>
            <a:endParaRPr lang="ru-RU" alt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Великой </a:t>
            </a:r>
            <a:r>
              <a:rPr lang="ru-RU" altLang="ru-RU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Отечественной войны </a:t>
            </a:r>
            <a:endParaRPr lang="ru-RU" alt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на </a:t>
            </a:r>
            <a:r>
              <a:rPr lang="ru-RU" altLang="ru-RU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заводе «</a:t>
            </a:r>
            <a:r>
              <a:rPr lang="ru-RU" altLang="ru-RU" sz="32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Москабель</a:t>
            </a:r>
            <a:r>
              <a:rPr lang="ru-RU" altLang="ru-RU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» крутили проволочные украшения. В дело шли отходы производства, но из отходов получались великолепные работы.</a:t>
            </a:r>
          </a:p>
        </p:txBody>
      </p:sp>
    </p:spTree>
    <p:extLst>
      <p:ext uri="{BB962C8B-B14F-4D97-AF65-F5344CB8AC3E}">
        <p14:creationId xmlns:p14="http://schemas.microsoft.com/office/powerpoint/2010/main" val="863158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764704"/>
            <a:ext cx="42484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Ватные игрушки делали до середины пятидесятых. </a:t>
            </a:r>
            <a:br>
              <a:rPr lang="ru-RU" altLang="ru-RU" sz="32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</a:br>
            <a:r>
              <a:rPr lang="ru-RU" altLang="ru-RU" sz="32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Их изготавливали из прессованного хлопка</a:t>
            </a:r>
            <a:r>
              <a:rPr lang="ru-RU" altLang="ru-RU" sz="32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.</a:t>
            </a:r>
            <a:r>
              <a:rPr lang="ru-RU" sz="3200" i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 Также в 1950-1960 годы вошли в моду игрушки на сельскохозяйственную тему: помидоры, морковки, снопы пшеницы и т.д.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059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764704"/>
            <a:ext cx="41786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Игрушки </a:t>
            </a:r>
            <a:r>
              <a:rPr lang="ru-RU" sz="360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на </a:t>
            </a:r>
            <a:r>
              <a:rPr lang="ru-RU" sz="3600" b="1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прищепках появились в </a:t>
            </a:r>
            <a:r>
              <a:rPr lang="en-US" sz="360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/>
            </a:r>
            <a:br>
              <a:rPr lang="en-US" sz="360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</a:br>
            <a:r>
              <a:rPr lang="ru-RU" sz="360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1950-1960 </a:t>
            </a:r>
            <a:r>
              <a:rPr lang="ru-RU" sz="3600" b="1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годы.</a:t>
            </a:r>
          </a:p>
          <a:p>
            <a:pPr algn="ctr"/>
            <a:r>
              <a:rPr lang="ru-RU" sz="3600" b="1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В наше время в домах на елках можно встретить огромное количество как ультра современных, так и дорогих сердцу, игрушек из детства.</a:t>
            </a:r>
            <a:endParaRPr lang="ru-RU" sz="2000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9264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116</Words>
  <Application>Microsoft Office PowerPoint</Application>
  <PresentationFormat>Экран (4:3)</PresentationFormat>
  <Paragraphs>17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2016-01-21T15:54:45Z</dcterms:created>
  <dcterms:modified xsi:type="dcterms:W3CDTF">2016-01-21T17:32:37Z</dcterms:modified>
</cp:coreProperties>
</file>