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2" r:id="rId1"/>
  </p:sldMasterIdLst>
  <p:notesMasterIdLst>
    <p:notesMasterId r:id="rId15"/>
  </p:notesMasterIdLst>
  <p:sldIdLst>
    <p:sldId id="256" r:id="rId2"/>
    <p:sldId id="257" r:id="rId3"/>
    <p:sldId id="293" r:id="rId4"/>
    <p:sldId id="271" r:id="rId5"/>
    <p:sldId id="294" r:id="rId6"/>
    <p:sldId id="261" r:id="rId7"/>
    <p:sldId id="262" r:id="rId8"/>
    <p:sldId id="263" r:id="rId9"/>
    <p:sldId id="295" r:id="rId10"/>
    <p:sldId id="287" r:id="rId11"/>
    <p:sldId id="283" r:id="rId12"/>
    <p:sldId id="29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0099"/>
    <a:srgbClr val="66FF33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Начало</a:t>
            </a:r>
            <a:r>
              <a:rPr lang="ru-RU" baseline="0" dirty="0" smtClean="0"/>
              <a:t> года </a:t>
            </a:r>
            <a:r>
              <a:rPr lang="en-US" baseline="0" dirty="0" smtClean="0"/>
              <a:t>II </a:t>
            </a:r>
            <a:r>
              <a:rPr lang="ru-RU" baseline="0" dirty="0" smtClean="0"/>
              <a:t>младшая группа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Лист1!$A$2:$A$7</c:f>
              <c:strCache>
                <c:ptCount val="6"/>
                <c:pt idx="0">
                  <c:v>Передача формы</c:v>
                </c:pt>
                <c:pt idx="1">
                  <c:v>Строение предмета</c:v>
                </c:pt>
                <c:pt idx="2">
                  <c:v>Передача пропорций</c:v>
                </c:pt>
                <c:pt idx="3">
                  <c:v>Композиция</c:v>
                </c:pt>
                <c:pt idx="4">
                  <c:v>Цвет</c:v>
                </c:pt>
                <c:pt idx="5">
                  <c:v>Уровень самостоятельности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0.5</c:v>
                </c:pt>
                <c:pt idx="1">
                  <c:v>0.54</c:v>
                </c:pt>
                <c:pt idx="2">
                  <c:v>0.60000000000000064</c:v>
                </c:pt>
                <c:pt idx="3">
                  <c:v>0.5</c:v>
                </c:pt>
                <c:pt idx="4">
                  <c:v>0.4</c:v>
                </c:pt>
                <c:pt idx="5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0099"/>
            </a:solidFill>
          </c:spPr>
          <c:cat>
            <c:strRef>
              <c:f>Лист1!$A$2:$A$7</c:f>
              <c:strCache>
                <c:ptCount val="6"/>
                <c:pt idx="0">
                  <c:v>Передача формы</c:v>
                </c:pt>
                <c:pt idx="1">
                  <c:v>Строение предмета</c:v>
                </c:pt>
                <c:pt idx="2">
                  <c:v>Передача пропорций</c:v>
                </c:pt>
                <c:pt idx="3">
                  <c:v>Композиция</c:v>
                </c:pt>
                <c:pt idx="4">
                  <c:v>Цвет</c:v>
                </c:pt>
                <c:pt idx="5">
                  <c:v>Уровень самостоятельности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0.30000000000000032</c:v>
                </c:pt>
                <c:pt idx="1">
                  <c:v>0.37000000000000033</c:v>
                </c:pt>
                <c:pt idx="2">
                  <c:v>0.30000000000000032</c:v>
                </c:pt>
                <c:pt idx="3">
                  <c:v>0.3900000000000004</c:v>
                </c:pt>
                <c:pt idx="4">
                  <c:v>0.4</c:v>
                </c:pt>
                <c:pt idx="5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Лист1!$A$2:$A$7</c:f>
              <c:strCache>
                <c:ptCount val="6"/>
                <c:pt idx="0">
                  <c:v>Передача формы</c:v>
                </c:pt>
                <c:pt idx="1">
                  <c:v>Строение предмета</c:v>
                </c:pt>
                <c:pt idx="2">
                  <c:v>Передача пропорций</c:v>
                </c:pt>
                <c:pt idx="3">
                  <c:v>Композиция</c:v>
                </c:pt>
                <c:pt idx="4">
                  <c:v>Цвет</c:v>
                </c:pt>
                <c:pt idx="5">
                  <c:v>Уровень самостоятельности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0.2</c:v>
                </c:pt>
                <c:pt idx="1">
                  <c:v>9.0000000000000066E-2</c:v>
                </c:pt>
                <c:pt idx="2">
                  <c:v>0.1</c:v>
                </c:pt>
                <c:pt idx="3">
                  <c:v>0.11000000000000007</c:v>
                </c:pt>
                <c:pt idx="4">
                  <c:v>0.2</c:v>
                </c:pt>
                <c:pt idx="5">
                  <c:v>0.15000000000000016</c:v>
                </c:pt>
              </c:numCache>
            </c:numRef>
          </c:val>
        </c:ser>
        <c:gapWidth val="75"/>
        <c:overlap val="-25"/>
        <c:axId val="130175744"/>
        <c:axId val="130177280"/>
      </c:barChart>
      <c:catAx>
        <c:axId val="130175744"/>
        <c:scaling>
          <c:orientation val="minMax"/>
        </c:scaling>
        <c:axPos val="b"/>
        <c:majorTickMark val="none"/>
        <c:tickLblPos val="nextTo"/>
        <c:crossAx val="130177280"/>
        <c:crosses val="autoZero"/>
        <c:auto val="1"/>
        <c:lblAlgn val="ctr"/>
        <c:lblOffset val="100"/>
      </c:catAx>
      <c:valAx>
        <c:axId val="13017728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13017574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Конец</a:t>
            </a:r>
            <a:r>
              <a:rPr lang="ru-RU" baseline="0" dirty="0" smtClean="0"/>
              <a:t> года </a:t>
            </a:r>
            <a:r>
              <a:rPr lang="en-US" baseline="0" dirty="0" smtClean="0"/>
              <a:t>II </a:t>
            </a:r>
            <a:r>
              <a:rPr lang="ru-RU" baseline="0" dirty="0" smtClean="0"/>
              <a:t>младшая группа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Передача формы</c:v>
                </c:pt>
                <c:pt idx="1">
                  <c:v>Строение предмета</c:v>
                </c:pt>
                <c:pt idx="2">
                  <c:v>Передача пропорций</c:v>
                </c:pt>
                <c:pt idx="3">
                  <c:v>Композиция</c:v>
                </c:pt>
                <c:pt idx="4">
                  <c:v>Цвет</c:v>
                </c:pt>
                <c:pt idx="5">
                  <c:v>Уровень самостоятельности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0.26</c:v>
                </c:pt>
                <c:pt idx="1">
                  <c:v>0.23</c:v>
                </c:pt>
                <c:pt idx="2">
                  <c:v>0.2</c:v>
                </c:pt>
                <c:pt idx="3">
                  <c:v>0.24000000000000016</c:v>
                </c:pt>
                <c:pt idx="4">
                  <c:v>0.1</c:v>
                </c:pt>
                <c:pt idx="5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Передача формы</c:v>
                </c:pt>
                <c:pt idx="1">
                  <c:v>Строение предмета</c:v>
                </c:pt>
                <c:pt idx="2">
                  <c:v>Передача пропорций</c:v>
                </c:pt>
                <c:pt idx="3">
                  <c:v>Композиция</c:v>
                </c:pt>
                <c:pt idx="4">
                  <c:v>Цвет</c:v>
                </c:pt>
                <c:pt idx="5">
                  <c:v>Уровень самостоятельности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0.29000000000000031</c:v>
                </c:pt>
                <c:pt idx="1">
                  <c:v>0.3200000000000004</c:v>
                </c:pt>
                <c:pt idx="2">
                  <c:v>0.33000000000000046</c:v>
                </c:pt>
                <c:pt idx="3">
                  <c:v>0.37000000000000033</c:v>
                </c:pt>
                <c:pt idx="4">
                  <c:v>0.45</c:v>
                </c:pt>
                <c:pt idx="5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Передача формы</c:v>
                </c:pt>
                <c:pt idx="1">
                  <c:v>Строение предмета</c:v>
                </c:pt>
                <c:pt idx="2">
                  <c:v>Передача пропорций</c:v>
                </c:pt>
                <c:pt idx="3">
                  <c:v>Композиция</c:v>
                </c:pt>
                <c:pt idx="4">
                  <c:v>Цвет</c:v>
                </c:pt>
                <c:pt idx="5">
                  <c:v>Уровень самостоятельности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0.45</c:v>
                </c:pt>
                <c:pt idx="1">
                  <c:v>0.45</c:v>
                </c:pt>
                <c:pt idx="2">
                  <c:v>0.47000000000000008</c:v>
                </c:pt>
                <c:pt idx="3">
                  <c:v>0.3900000000000004</c:v>
                </c:pt>
                <c:pt idx="4">
                  <c:v>0.45</c:v>
                </c:pt>
                <c:pt idx="5">
                  <c:v>0.5</c:v>
                </c:pt>
              </c:numCache>
            </c:numRef>
          </c:val>
        </c:ser>
        <c:gapWidth val="75"/>
        <c:overlap val="-25"/>
        <c:axId val="130213760"/>
        <c:axId val="130215296"/>
      </c:barChart>
      <c:catAx>
        <c:axId val="130213760"/>
        <c:scaling>
          <c:orientation val="minMax"/>
        </c:scaling>
        <c:axPos val="b"/>
        <c:majorTickMark val="none"/>
        <c:tickLblPos val="nextTo"/>
        <c:crossAx val="130215296"/>
        <c:crosses val="autoZero"/>
        <c:auto val="1"/>
        <c:lblAlgn val="ctr"/>
        <c:lblOffset val="100"/>
      </c:catAx>
      <c:valAx>
        <c:axId val="13021529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13021376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latin typeface="Cambria" pitchFamily="18" charset="0"/>
            </a:rPr>
            <a:t>Визитная карточка</a:t>
          </a: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BE0D6BA1-D2DC-47D1-921B-149CF5C9E411}" type="presOf" srcId="{0A63927F-E924-4F8D-8016-9C2F58C21124}" destId="{D0E65D3E-C147-461B-A410-E42E0AF535E1}" srcOrd="1" destOrd="0" presId="urn:microsoft.com/office/officeart/2005/8/layout/list1"/>
    <dgm:cxn modelId="{F6676340-D304-416B-BCFF-2D98996A902C}" type="presOf" srcId="{0A63927F-E924-4F8D-8016-9C2F58C21124}" destId="{954A525D-F630-4852-BF7F-618A00CEACB9}" srcOrd="0" destOrd="0" presId="urn:microsoft.com/office/officeart/2005/8/layout/list1"/>
    <dgm:cxn modelId="{E6A59182-0D65-4EEB-AD2A-D52A23BE39D6}" type="presOf" srcId="{AFBA66E9-1A1B-4845-971D-2DD0FC92424E}" destId="{0990B9DF-F9CF-476A-8A60-985501D3204D}" srcOrd="0" destOrd="0" presId="urn:microsoft.com/office/officeart/2005/8/layout/list1"/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D8516155-6F88-41C1-A725-8644D634321B}" type="presParOf" srcId="{0990B9DF-F9CF-476A-8A60-985501D3204D}" destId="{03C39953-4F6D-48FC-9FD4-D4C2D0E39B73}" srcOrd="0" destOrd="0" presId="urn:microsoft.com/office/officeart/2005/8/layout/list1"/>
    <dgm:cxn modelId="{212BB503-917D-4614-BCD5-D68FB587A773}" type="presParOf" srcId="{03C39953-4F6D-48FC-9FD4-D4C2D0E39B73}" destId="{954A525D-F630-4852-BF7F-618A00CEACB9}" srcOrd="0" destOrd="0" presId="urn:microsoft.com/office/officeart/2005/8/layout/list1"/>
    <dgm:cxn modelId="{E4665B0F-FD3A-48CC-B826-66A88AAA0C8E}" type="presParOf" srcId="{03C39953-4F6D-48FC-9FD4-D4C2D0E39B73}" destId="{D0E65D3E-C147-461B-A410-E42E0AF535E1}" srcOrd="1" destOrd="0" presId="urn:microsoft.com/office/officeart/2005/8/layout/list1"/>
    <dgm:cxn modelId="{894D0D00-D356-418A-B2FA-50FDC4851AE1}" type="presParOf" srcId="{0990B9DF-F9CF-476A-8A60-985501D3204D}" destId="{5ECA3623-218C-48A7-B2C1-96E64D0958E5}" srcOrd="1" destOrd="0" presId="urn:microsoft.com/office/officeart/2005/8/layout/list1"/>
    <dgm:cxn modelId="{2678292C-88F0-4304-9FA0-C2BB50031183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E21451-8A7D-4605-9FEC-24D0DC69BAEC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22B3E20-4D7C-4E62-92A4-2E39DB7ABA59}">
      <dgm:prSet phldrT="[Текст]"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Н.П. Сакулина, Н.А. Ветлугина </a:t>
          </a:r>
          <a:endParaRPr lang="ru-RU" sz="1800" dirty="0">
            <a:solidFill>
              <a:srgbClr val="002060"/>
            </a:solidFill>
          </a:endParaRPr>
        </a:p>
      </dgm:t>
    </dgm:pt>
    <dgm:pt modelId="{9E40662D-88B3-432D-9F9B-B31552768385}" type="parTrans" cxnId="{02AA05FB-54EE-4445-AD3B-FAFC740829B9}">
      <dgm:prSet/>
      <dgm:spPr/>
      <dgm:t>
        <a:bodyPr/>
        <a:lstStyle/>
        <a:p>
          <a:endParaRPr lang="ru-RU" sz="1800" dirty="0">
            <a:solidFill>
              <a:srgbClr val="002060"/>
            </a:solidFill>
          </a:endParaRPr>
        </a:p>
      </dgm:t>
    </dgm:pt>
    <dgm:pt modelId="{E7C731DA-F3B8-4B97-843F-0DEC2CCC044B}" type="sibTrans" cxnId="{02AA05FB-54EE-4445-AD3B-FAFC740829B9}">
      <dgm:prSet/>
      <dgm:spPr/>
      <dgm:t>
        <a:bodyPr/>
        <a:lstStyle/>
        <a:p>
          <a:endParaRPr lang="ru-RU" sz="1800" dirty="0">
            <a:solidFill>
              <a:srgbClr val="002060"/>
            </a:solidFill>
          </a:endParaRPr>
        </a:p>
      </dgm:t>
    </dgm:pt>
    <dgm:pt modelId="{75342AEB-0A6E-4842-9B30-657CCFDFB4F9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Показали влияние игровой деятельности  на формирование изобразительных навыков детей дошкольного возраста, </a:t>
          </a:r>
          <a:endParaRPr lang="ru-RU" sz="1800" dirty="0">
            <a:solidFill>
              <a:srgbClr val="002060"/>
            </a:solidFill>
          </a:endParaRPr>
        </a:p>
      </dgm:t>
    </dgm:pt>
    <dgm:pt modelId="{DCB73C9A-FD07-417E-9CD7-B6502CE63AA0}" type="parTrans" cxnId="{1C0D3998-A794-4444-8270-26CC86764CB9}">
      <dgm:prSet/>
      <dgm:spPr/>
      <dgm:t>
        <a:bodyPr/>
        <a:lstStyle/>
        <a:p>
          <a:endParaRPr lang="ru-RU" sz="1800" dirty="0">
            <a:solidFill>
              <a:srgbClr val="002060"/>
            </a:solidFill>
          </a:endParaRPr>
        </a:p>
      </dgm:t>
    </dgm:pt>
    <dgm:pt modelId="{A7964E33-0E88-4D7E-B061-824C022EAFFE}" type="sibTrans" cxnId="{1C0D3998-A794-4444-8270-26CC86764CB9}">
      <dgm:prSet/>
      <dgm:spPr/>
      <dgm:t>
        <a:bodyPr/>
        <a:lstStyle/>
        <a:p>
          <a:endParaRPr lang="ru-RU" sz="1800" dirty="0">
            <a:solidFill>
              <a:srgbClr val="002060"/>
            </a:solidFill>
          </a:endParaRPr>
        </a:p>
      </dgm:t>
    </dgm:pt>
    <dgm:pt modelId="{074856F9-709D-41CF-80D1-B28997B44AFB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Т.С. Комарова, Ф. Котляр </a:t>
          </a:r>
          <a:endParaRPr lang="ru-RU" sz="1800" dirty="0">
            <a:solidFill>
              <a:srgbClr val="002060"/>
            </a:solidFill>
          </a:endParaRPr>
        </a:p>
      </dgm:t>
    </dgm:pt>
    <dgm:pt modelId="{40612025-4F23-4519-9EF6-76DB2A0CD621}" type="parTrans" cxnId="{7906239B-3D15-4690-9511-E042A66507AE}">
      <dgm:prSet/>
      <dgm:spPr/>
      <dgm:t>
        <a:bodyPr/>
        <a:lstStyle/>
        <a:p>
          <a:endParaRPr lang="ru-RU" sz="1800" dirty="0">
            <a:solidFill>
              <a:srgbClr val="002060"/>
            </a:solidFill>
          </a:endParaRPr>
        </a:p>
      </dgm:t>
    </dgm:pt>
    <dgm:pt modelId="{7A422A0F-465A-4CBB-A72A-49D98573A1E0}" type="sibTrans" cxnId="{7906239B-3D15-4690-9511-E042A66507AE}">
      <dgm:prSet/>
      <dgm:spPr/>
      <dgm:t>
        <a:bodyPr/>
        <a:lstStyle/>
        <a:p>
          <a:endParaRPr lang="ru-RU" sz="1800" dirty="0">
            <a:solidFill>
              <a:srgbClr val="002060"/>
            </a:solidFill>
          </a:endParaRPr>
        </a:p>
      </dgm:t>
    </dgm:pt>
    <dgm:pt modelId="{1DF94C31-6A0A-4AD8-A929-40F028C1CC7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Игровые приемы широко применялись при обучении дошкольников технике рисования и воспитании у них чувства ритма в изобразительной деятельности </a:t>
          </a:r>
          <a:endParaRPr lang="ru-RU" sz="1800" dirty="0">
            <a:solidFill>
              <a:srgbClr val="002060"/>
            </a:solidFill>
          </a:endParaRPr>
        </a:p>
      </dgm:t>
    </dgm:pt>
    <dgm:pt modelId="{E30B0E1E-6D63-467C-A52C-B417EA407F40}" type="parTrans" cxnId="{071A6DAD-43B0-4439-84D4-375D2128B259}">
      <dgm:prSet/>
      <dgm:spPr/>
      <dgm:t>
        <a:bodyPr/>
        <a:lstStyle/>
        <a:p>
          <a:endParaRPr lang="ru-RU" sz="1800" dirty="0">
            <a:solidFill>
              <a:srgbClr val="002060"/>
            </a:solidFill>
          </a:endParaRPr>
        </a:p>
      </dgm:t>
    </dgm:pt>
    <dgm:pt modelId="{57652A08-347B-4998-85E9-29A46A9FD319}" type="sibTrans" cxnId="{071A6DAD-43B0-4439-84D4-375D2128B259}">
      <dgm:prSet/>
      <dgm:spPr/>
      <dgm:t>
        <a:bodyPr/>
        <a:lstStyle/>
        <a:p>
          <a:endParaRPr lang="ru-RU" sz="1800" dirty="0">
            <a:solidFill>
              <a:srgbClr val="002060"/>
            </a:solidFill>
          </a:endParaRPr>
        </a:p>
      </dgm:t>
    </dgm:pt>
    <dgm:pt modelId="{B1600D79-4436-4713-A556-24FA0E6E8463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Г.Г. Григорьева </a:t>
          </a:r>
          <a:endParaRPr lang="ru-RU" sz="1800" dirty="0">
            <a:solidFill>
              <a:srgbClr val="002060"/>
            </a:solidFill>
          </a:endParaRPr>
        </a:p>
      </dgm:t>
    </dgm:pt>
    <dgm:pt modelId="{F56839C4-93A6-4686-98AF-9E56A2F1C20F}" type="parTrans" cxnId="{F84868BC-EC84-4B91-BE78-E1BB81DB5B18}">
      <dgm:prSet/>
      <dgm:spPr/>
      <dgm:t>
        <a:bodyPr/>
        <a:lstStyle/>
        <a:p>
          <a:endParaRPr lang="ru-RU" sz="1800" dirty="0">
            <a:solidFill>
              <a:srgbClr val="002060"/>
            </a:solidFill>
          </a:endParaRPr>
        </a:p>
      </dgm:t>
    </dgm:pt>
    <dgm:pt modelId="{1AF3EE36-3413-41C2-94BC-9BA0779C6D45}" type="sibTrans" cxnId="{F84868BC-EC84-4B91-BE78-E1BB81DB5B18}">
      <dgm:prSet/>
      <dgm:spPr/>
      <dgm:t>
        <a:bodyPr/>
        <a:lstStyle/>
        <a:p>
          <a:endParaRPr lang="ru-RU" sz="1800" dirty="0">
            <a:solidFill>
              <a:srgbClr val="002060"/>
            </a:solidFill>
          </a:endParaRPr>
        </a:p>
      </dgm:t>
    </dgm:pt>
    <dgm:pt modelId="{BA6201F3-C257-4736-85A4-310AECF6405A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Игровые приемы представляют собой игровые задачи и совокупность соответствующих им игровых действий, придуманных и используемых педагогом.</a:t>
          </a:r>
          <a:endParaRPr lang="ru-RU" sz="1800" dirty="0">
            <a:solidFill>
              <a:srgbClr val="002060"/>
            </a:solidFill>
          </a:endParaRPr>
        </a:p>
      </dgm:t>
    </dgm:pt>
    <dgm:pt modelId="{3188680B-080E-480B-8894-4C8FA588E89F}" type="parTrans" cxnId="{DA1A3D07-8862-49D2-A520-E5E16701F8ED}">
      <dgm:prSet/>
      <dgm:spPr/>
      <dgm:t>
        <a:bodyPr/>
        <a:lstStyle/>
        <a:p>
          <a:endParaRPr lang="ru-RU" sz="1800" dirty="0">
            <a:solidFill>
              <a:srgbClr val="002060"/>
            </a:solidFill>
          </a:endParaRPr>
        </a:p>
      </dgm:t>
    </dgm:pt>
    <dgm:pt modelId="{06CABE89-DA46-4BC4-A94F-4EB4033FE82D}" type="sibTrans" cxnId="{DA1A3D07-8862-49D2-A520-E5E16701F8ED}">
      <dgm:prSet/>
      <dgm:spPr/>
      <dgm:t>
        <a:bodyPr/>
        <a:lstStyle/>
        <a:p>
          <a:endParaRPr lang="ru-RU" sz="1800" dirty="0">
            <a:solidFill>
              <a:srgbClr val="002060"/>
            </a:solidFill>
          </a:endParaRPr>
        </a:p>
      </dgm:t>
    </dgm:pt>
    <dgm:pt modelId="{5B2F383D-9DCC-477E-AA38-FB3841F96947}" type="pres">
      <dgm:prSet presAssocID="{37E21451-8A7D-4605-9FEC-24D0DC69BA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7C4CD8-54E8-4B9A-8CE0-63B2EE99E631}" type="pres">
      <dgm:prSet presAssocID="{222B3E20-4D7C-4E62-92A4-2E39DB7ABA5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37F0D-42DD-4B2B-BD75-209F6B2E11C3}" type="pres">
      <dgm:prSet presAssocID="{222B3E20-4D7C-4E62-92A4-2E39DB7ABA5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6E50D-FB23-422C-9FB0-8B387F813450}" type="pres">
      <dgm:prSet presAssocID="{074856F9-709D-41CF-80D1-B28997B44A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8540F-6AB4-4B26-8B02-2F2666205F94}" type="pres">
      <dgm:prSet presAssocID="{074856F9-709D-41CF-80D1-B28997B44AF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413A6-D826-4717-A8EA-CDF47BBF3B31}" type="pres">
      <dgm:prSet presAssocID="{B1600D79-4436-4713-A556-24FA0E6E846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F955A-8021-4D38-BFA2-BBA2E10B2BF8}" type="pres">
      <dgm:prSet presAssocID="{B1600D79-4436-4713-A556-24FA0E6E846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0D3998-A794-4444-8270-26CC86764CB9}" srcId="{222B3E20-4D7C-4E62-92A4-2E39DB7ABA59}" destId="{75342AEB-0A6E-4842-9B30-657CCFDFB4F9}" srcOrd="0" destOrd="0" parTransId="{DCB73C9A-FD07-417E-9CD7-B6502CE63AA0}" sibTransId="{A7964E33-0E88-4D7E-B061-824C022EAFFE}"/>
    <dgm:cxn modelId="{E082451B-762B-4F29-871B-26FA214320E4}" type="presOf" srcId="{75342AEB-0A6E-4842-9B30-657CCFDFB4F9}" destId="{EB737F0D-42DD-4B2B-BD75-209F6B2E11C3}" srcOrd="0" destOrd="0" presId="urn:microsoft.com/office/officeart/2005/8/layout/vList2"/>
    <dgm:cxn modelId="{4868E150-86DA-4D7B-8501-2F0F67A45F2E}" type="presOf" srcId="{1DF94C31-6A0A-4AD8-A929-40F028C1CC78}" destId="{B898540F-6AB4-4B26-8B02-2F2666205F94}" srcOrd="0" destOrd="0" presId="urn:microsoft.com/office/officeart/2005/8/layout/vList2"/>
    <dgm:cxn modelId="{F84868BC-EC84-4B91-BE78-E1BB81DB5B18}" srcId="{37E21451-8A7D-4605-9FEC-24D0DC69BAEC}" destId="{B1600D79-4436-4713-A556-24FA0E6E8463}" srcOrd="2" destOrd="0" parTransId="{F56839C4-93A6-4686-98AF-9E56A2F1C20F}" sibTransId="{1AF3EE36-3413-41C2-94BC-9BA0779C6D45}"/>
    <dgm:cxn modelId="{14AB43FD-1BA7-40C5-B913-E859F310668F}" type="presOf" srcId="{37E21451-8A7D-4605-9FEC-24D0DC69BAEC}" destId="{5B2F383D-9DCC-477E-AA38-FB3841F96947}" srcOrd="0" destOrd="0" presId="urn:microsoft.com/office/officeart/2005/8/layout/vList2"/>
    <dgm:cxn modelId="{071A6DAD-43B0-4439-84D4-375D2128B259}" srcId="{074856F9-709D-41CF-80D1-B28997B44AFB}" destId="{1DF94C31-6A0A-4AD8-A929-40F028C1CC78}" srcOrd="0" destOrd="0" parTransId="{E30B0E1E-6D63-467C-A52C-B417EA407F40}" sibTransId="{57652A08-347B-4998-85E9-29A46A9FD319}"/>
    <dgm:cxn modelId="{DA1A3D07-8862-49D2-A520-E5E16701F8ED}" srcId="{B1600D79-4436-4713-A556-24FA0E6E8463}" destId="{BA6201F3-C257-4736-85A4-310AECF6405A}" srcOrd="0" destOrd="0" parTransId="{3188680B-080E-480B-8894-4C8FA588E89F}" sibTransId="{06CABE89-DA46-4BC4-A94F-4EB4033FE82D}"/>
    <dgm:cxn modelId="{7C74BE26-A8FF-4252-8BD6-2686DCBACE3F}" type="presOf" srcId="{B1600D79-4436-4713-A556-24FA0E6E8463}" destId="{7B1413A6-D826-4717-A8EA-CDF47BBF3B31}" srcOrd="0" destOrd="0" presId="urn:microsoft.com/office/officeart/2005/8/layout/vList2"/>
    <dgm:cxn modelId="{02AA05FB-54EE-4445-AD3B-FAFC740829B9}" srcId="{37E21451-8A7D-4605-9FEC-24D0DC69BAEC}" destId="{222B3E20-4D7C-4E62-92A4-2E39DB7ABA59}" srcOrd="0" destOrd="0" parTransId="{9E40662D-88B3-432D-9F9B-B31552768385}" sibTransId="{E7C731DA-F3B8-4B97-843F-0DEC2CCC044B}"/>
    <dgm:cxn modelId="{4C90E646-A0E1-44F5-918E-7B38479E18CC}" type="presOf" srcId="{222B3E20-4D7C-4E62-92A4-2E39DB7ABA59}" destId="{4E7C4CD8-54E8-4B9A-8CE0-63B2EE99E631}" srcOrd="0" destOrd="0" presId="urn:microsoft.com/office/officeart/2005/8/layout/vList2"/>
    <dgm:cxn modelId="{7906239B-3D15-4690-9511-E042A66507AE}" srcId="{37E21451-8A7D-4605-9FEC-24D0DC69BAEC}" destId="{074856F9-709D-41CF-80D1-B28997B44AFB}" srcOrd="1" destOrd="0" parTransId="{40612025-4F23-4519-9EF6-76DB2A0CD621}" sibTransId="{7A422A0F-465A-4CBB-A72A-49D98573A1E0}"/>
    <dgm:cxn modelId="{3D8EC2EB-5744-49AA-A580-1D08C2736B34}" type="presOf" srcId="{074856F9-709D-41CF-80D1-B28997B44AFB}" destId="{F8D6E50D-FB23-422C-9FB0-8B387F813450}" srcOrd="0" destOrd="0" presId="urn:microsoft.com/office/officeart/2005/8/layout/vList2"/>
    <dgm:cxn modelId="{5CED849E-1938-4EDD-8EE3-930545BA40B7}" type="presOf" srcId="{BA6201F3-C257-4736-85A4-310AECF6405A}" destId="{E71F955A-8021-4D38-BFA2-BBA2E10B2BF8}" srcOrd="0" destOrd="0" presId="urn:microsoft.com/office/officeart/2005/8/layout/vList2"/>
    <dgm:cxn modelId="{37009304-CED8-49AE-8D41-14EF99FD6B77}" type="presParOf" srcId="{5B2F383D-9DCC-477E-AA38-FB3841F96947}" destId="{4E7C4CD8-54E8-4B9A-8CE0-63B2EE99E631}" srcOrd="0" destOrd="0" presId="urn:microsoft.com/office/officeart/2005/8/layout/vList2"/>
    <dgm:cxn modelId="{C6B1A39E-5B70-4035-91D0-83EA8B106F3B}" type="presParOf" srcId="{5B2F383D-9DCC-477E-AA38-FB3841F96947}" destId="{EB737F0D-42DD-4B2B-BD75-209F6B2E11C3}" srcOrd="1" destOrd="0" presId="urn:microsoft.com/office/officeart/2005/8/layout/vList2"/>
    <dgm:cxn modelId="{167420CB-8851-4486-9332-B116F671D671}" type="presParOf" srcId="{5B2F383D-9DCC-477E-AA38-FB3841F96947}" destId="{F8D6E50D-FB23-422C-9FB0-8B387F813450}" srcOrd="2" destOrd="0" presId="urn:microsoft.com/office/officeart/2005/8/layout/vList2"/>
    <dgm:cxn modelId="{4CD58847-9B6D-47F4-9CDF-01CA49A17E05}" type="presParOf" srcId="{5B2F383D-9DCC-477E-AA38-FB3841F96947}" destId="{B898540F-6AB4-4B26-8B02-2F2666205F94}" srcOrd="3" destOrd="0" presId="urn:microsoft.com/office/officeart/2005/8/layout/vList2"/>
    <dgm:cxn modelId="{7B0FBEE2-B1F8-4638-BFFF-B40A5607B7F2}" type="presParOf" srcId="{5B2F383D-9DCC-477E-AA38-FB3841F96947}" destId="{7B1413A6-D826-4717-A8EA-CDF47BBF3B31}" srcOrd="4" destOrd="0" presId="urn:microsoft.com/office/officeart/2005/8/layout/vList2"/>
    <dgm:cxn modelId="{316959F7-3E8D-41DC-808E-236E2C641F3C}" type="presParOf" srcId="{5B2F383D-9DCC-477E-AA38-FB3841F96947}" destId="{E71F955A-8021-4D38-BFA2-BBA2E10B2BF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latin typeface="Cambria" pitchFamily="18" charset="0"/>
            </a:rPr>
            <a:t>Цель и задачи педагогической деятельности</a:t>
          </a:r>
          <a:endParaRPr lang="ru-RU" sz="2800" b="1" dirty="0">
            <a:latin typeface="Cambria" pitchFamily="18" charset="0"/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30067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6FCF0A21-8911-4FE4-90B6-D926E0AB008F}" type="presOf" srcId="{AFBA66E9-1A1B-4845-971D-2DD0FC92424E}" destId="{0990B9DF-F9CF-476A-8A60-985501D3204D}" srcOrd="0" destOrd="0" presId="urn:microsoft.com/office/officeart/2005/8/layout/list1"/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700A2C11-91FD-4FCF-89B5-A4AAB8164C4D}" type="presOf" srcId="{0A63927F-E924-4F8D-8016-9C2F58C21124}" destId="{D0E65D3E-C147-461B-A410-E42E0AF535E1}" srcOrd="1" destOrd="0" presId="urn:microsoft.com/office/officeart/2005/8/layout/list1"/>
    <dgm:cxn modelId="{1C3C0235-A5B4-42EE-9089-9EC8FA083B86}" type="presOf" srcId="{0A63927F-E924-4F8D-8016-9C2F58C21124}" destId="{954A525D-F630-4852-BF7F-618A00CEACB9}" srcOrd="0" destOrd="0" presId="urn:microsoft.com/office/officeart/2005/8/layout/list1"/>
    <dgm:cxn modelId="{2A04FF79-7FBA-4CF5-9634-A9FB585219A3}" type="presParOf" srcId="{0990B9DF-F9CF-476A-8A60-985501D3204D}" destId="{03C39953-4F6D-48FC-9FD4-D4C2D0E39B73}" srcOrd="0" destOrd="0" presId="urn:microsoft.com/office/officeart/2005/8/layout/list1"/>
    <dgm:cxn modelId="{189A9F76-5E6D-4614-8E52-6ABB2FBA3EFA}" type="presParOf" srcId="{03C39953-4F6D-48FC-9FD4-D4C2D0E39B73}" destId="{954A525D-F630-4852-BF7F-618A00CEACB9}" srcOrd="0" destOrd="0" presId="urn:microsoft.com/office/officeart/2005/8/layout/list1"/>
    <dgm:cxn modelId="{400747FF-1648-4DD3-B9FA-474D3FFA6410}" type="presParOf" srcId="{03C39953-4F6D-48FC-9FD4-D4C2D0E39B73}" destId="{D0E65D3E-C147-461B-A410-E42E0AF535E1}" srcOrd="1" destOrd="0" presId="urn:microsoft.com/office/officeart/2005/8/layout/list1"/>
    <dgm:cxn modelId="{F757DB6F-C16F-40DC-9367-E8E6DF4525DC}" type="presParOf" srcId="{0990B9DF-F9CF-476A-8A60-985501D3204D}" destId="{5ECA3623-218C-48A7-B2C1-96E64D0958E5}" srcOrd="1" destOrd="0" presId="urn:microsoft.com/office/officeart/2005/8/layout/list1"/>
    <dgm:cxn modelId="{74DCAD98-E3E8-42CF-95D8-C0C5B0134633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Cambria" pitchFamily="18" charset="0"/>
            </a:rPr>
            <a:t>Ведущая педагогическая идея</a:t>
          </a:r>
          <a:endParaRPr lang="ru-RU" sz="28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/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7842B3EB-B3CA-4139-8C2D-DC841BEE62ED}" type="presOf" srcId="{0A63927F-E924-4F8D-8016-9C2F58C21124}" destId="{954A525D-F630-4852-BF7F-618A00CEACB9}" srcOrd="0" destOrd="0" presId="urn:microsoft.com/office/officeart/2005/8/layout/list1"/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04F43818-69F4-4BF7-85CF-1BFA2AB8824E}" type="presOf" srcId="{0A63927F-E924-4F8D-8016-9C2F58C21124}" destId="{D0E65D3E-C147-461B-A410-E42E0AF535E1}" srcOrd="1" destOrd="0" presId="urn:microsoft.com/office/officeart/2005/8/layout/list1"/>
    <dgm:cxn modelId="{3A5F9897-D194-4331-991B-F52A4665C3A5}" type="presOf" srcId="{AFBA66E9-1A1B-4845-971D-2DD0FC92424E}" destId="{0990B9DF-F9CF-476A-8A60-985501D3204D}" srcOrd="0" destOrd="0" presId="urn:microsoft.com/office/officeart/2005/8/layout/list1"/>
    <dgm:cxn modelId="{4F1E5C97-3BC7-4082-97B4-FE5ABEA358FE}" type="presParOf" srcId="{0990B9DF-F9CF-476A-8A60-985501D3204D}" destId="{03C39953-4F6D-48FC-9FD4-D4C2D0E39B73}" srcOrd="0" destOrd="0" presId="urn:microsoft.com/office/officeart/2005/8/layout/list1"/>
    <dgm:cxn modelId="{5DB0F9C0-8313-417A-9D18-3664B4D6C55C}" type="presParOf" srcId="{03C39953-4F6D-48FC-9FD4-D4C2D0E39B73}" destId="{954A525D-F630-4852-BF7F-618A00CEACB9}" srcOrd="0" destOrd="0" presId="urn:microsoft.com/office/officeart/2005/8/layout/list1"/>
    <dgm:cxn modelId="{82A1B589-748A-4B66-ADC7-0EBE9FB93987}" type="presParOf" srcId="{03C39953-4F6D-48FC-9FD4-D4C2D0E39B73}" destId="{D0E65D3E-C147-461B-A410-E42E0AF535E1}" srcOrd="1" destOrd="0" presId="urn:microsoft.com/office/officeart/2005/8/layout/list1"/>
    <dgm:cxn modelId="{9D047093-C516-4C7A-AB13-9B7F600187B5}" type="presParOf" srcId="{0990B9DF-F9CF-476A-8A60-985501D3204D}" destId="{5ECA3623-218C-48A7-B2C1-96E64D0958E5}" srcOrd="1" destOrd="0" presId="urn:microsoft.com/office/officeart/2005/8/layout/list1"/>
    <dgm:cxn modelId="{5B0F8A22-EE96-4504-8527-C88CAAFAAEAE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Деятельностный аспект личного вклада педагога в развитие образования</a:t>
          </a:r>
          <a:endParaRPr lang="ru-RU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30074" custLinFactNeighborX="-64251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046402AC-A8B5-462F-9714-35248A0534DF}" type="presOf" srcId="{0A63927F-E924-4F8D-8016-9C2F58C21124}" destId="{D0E65D3E-C147-461B-A410-E42E0AF535E1}" srcOrd="1" destOrd="0" presId="urn:microsoft.com/office/officeart/2005/8/layout/list1"/>
    <dgm:cxn modelId="{A122181F-DD13-4709-ABBE-85379DE65CD9}" type="presOf" srcId="{AFBA66E9-1A1B-4845-971D-2DD0FC92424E}" destId="{0990B9DF-F9CF-476A-8A60-985501D3204D}" srcOrd="0" destOrd="0" presId="urn:microsoft.com/office/officeart/2005/8/layout/list1"/>
    <dgm:cxn modelId="{26FF301C-0318-4882-9E75-A7DE786567FD}" type="presOf" srcId="{0A63927F-E924-4F8D-8016-9C2F58C21124}" destId="{954A525D-F630-4852-BF7F-618A00CEACB9}" srcOrd="0" destOrd="0" presId="urn:microsoft.com/office/officeart/2005/8/layout/list1"/>
    <dgm:cxn modelId="{DB2D0B8E-DB7B-41E2-ACE7-724F53F15512}" type="presParOf" srcId="{0990B9DF-F9CF-476A-8A60-985501D3204D}" destId="{03C39953-4F6D-48FC-9FD4-D4C2D0E39B73}" srcOrd="0" destOrd="0" presId="urn:microsoft.com/office/officeart/2005/8/layout/list1"/>
    <dgm:cxn modelId="{32701B56-2E8C-4A79-B6A1-EF5A6B752432}" type="presParOf" srcId="{03C39953-4F6D-48FC-9FD4-D4C2D0E39B73}" destId="{954A525D-F630-4852-BF7F-618A00CEACB9}" srcOrd="0" destOrd="0" presId="urn:microsoft.com/office/officeart/2005/8/layout/list1"/>
    <dgm:cxn modelId="{CC79F8D1-ACCC-4851-8395-BB92085C48FF}" type="presParOf" srcId="{03C39953-4F6D-48FC-9FD4-D4C2D0E39B73}" destId="{D0E65D3E-C147-461B-A410-E42E0AF535E1}" srcOrd="1" destOrd="0" presId="urn:microsoft.com/office/officeart/2005/8/layout/list1"/>
    <dgm:cxn modelId="{8A4D9824-C742-4C4F-AB4D-5C476D0E81A6}" type="presParOf" srcId="{0990B9DF-F9CF-476A-8A60-985501D3204D}" destId="{5ECA3623-218C-48A7-B2C1-96E64D0958E5}" srcOrd="1" destOrd="0" presId="urn:microsoft.com/office/officeart/2005/8/layout/list1"/>
    <dgm:cxn modelId="{F208F65B-259B-493D-82CC-25EB82C2C05E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B5F843-8F07-4866-9919-7BFCD1C4DFD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032DE80-DFD3-445B-B7F2-EF2FCE2C9AF3}">
      <dgm:prSet phldrT="[Текст]" custT="1"/>
      <dgm:spPr/>
      <dgm:t>
        <a:bodyPr/>
        <a:lstStyle/>
        <a:p>
          <a:r>
            <a:rPr lang="en-US" sz="3200" b="1" dirty="0" smtClean="0"/>
            <a:t>II </a:t>
          </a:r>
          <a:r>
            <a:rPr lang="ru-RU" sz="3200" b="1" dirty="0" smtClean="0"/>
            <a:t> этап</a:t>
          </a:r>
          <a:endParaRPr lang="ru-RU" sz="3200" b="1" dirty="0"/>
        </a:p>
      </dgm:t>
    </dgm:pt>
    <dgm:pt modelId="{30B3E506-7506-4C38-968F-969F73C0F836}" type="parTrans" cxnId="{31B51589-FC75-4A79-BE9B-70148C93722E}">
      <dgm:prSet/>
      <dgm:spPr/>
      <dgm:t>
        <a:bodyPr/>
        <a:lstStyle/>
        <a:p>
          <a:endParaRPr lang="ru-RU" sz="8800" b="1">
            <a:solidFill>
              <a:schemeClr val="accent3"/>
            </a:solidFill>
          </a:endParaRPr>
        </a:p>
      </dgm:t>
    </dgm:pt>
    <dgm:pt modelId="{41C32192-B89D-4380-B90B-8DAFD9A50499}" type="sibTrans" cxnId="{31B51589-FC75-4A79-BE9B-70148C93722E}">
      <dgm:prSet/>
      <dgm:spPr/>
      <dgm:t>
        <a:bodyPr/>
        <a:lstStyle/>
        <a:p>
          <a:endParaRPr lang="ru-RU" sz="8800" b="1">
            <a:solidFill>
              <a:schemeClr val="accent3"/>
            </a:solidFill>
          </a:endParaRPr>
        </a:p>
      </dgm:t>
    </dgm:pt>
    <dgm:pt modelId="{37F6FAE9-9458-4D80-B858-228A91182AF2}" type="pres">
      <dgm:prSet presAssocID="{BAB5F843-8F07-4866-9919-7BFCD1C4DF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A12AFC-A7A4-46BC-9F08-91FA331F4B7F}" type="pres">
      <dgm:prSet presAssocID="{4032DE80-DFD3-445B-B7F2-EF2FCE2C9AF3}" presName="parentLin" presStyleCnt="0"/>
      <dgm:spPr/>
    </dgm:pt>
    <dgm:pt modelId="{2320550E-1BB9-4D0E-BEA9-97ED470A69D2}" type="pres">
      <dgm:prSet presAssocID="{4032DE80-DFD3-445B-B7F2-EF2FCE2C9AF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416D914-2769-4EDE-AE24-DD4F92B4C010}" type="pres">
      <dgm:prSet presAssocID="{4032DE80-DFD3-445B-B7F2-EF2FCE2C9AF3}" presName="parentText" presStyleLbl="node1" presStyleIdx="0" presStyleCnt="1" custScaleX="1267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7764E-2869-47CC-A600-EA314D51ACAF}" type="pres">
      <dgm:prSet presAssocID="{4032DE80-DFD3-445B-B7F2-EF2FCE2C9AF3}" presName="negativeSpace" presStyleCnt="0"/>
      <dgm:spPr/>
    </dgm:pt>
    <dgm:pt modelId="{D79204C3-5D03-4915-BCE3-EFBABAEBCB91}" type="pres">
      <dgm:prSet presAssocID="{4032DE80-DFD3-445B-B7F2-EF2FCE2C9AF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1B51589-FC75-4A79-BE9B-70148C93722E}" srcId="{BAB5F843-8F07-4866-9919-7BFCD1C4DFDA}" destId="{4032DE80-DFD3-445B-B7F2-EF2FCE2C9AF3}" srcOrd="0" destOrd="0" parTransId="{30B3E506-7506-4C38-968F-969F73C0F836}" sibTransId="{41C32192-B89D-4380-B90B-8DAFD9A50499}"/>
    <dgm:cxn modelId="{DFB96B5D-F608-42EA-80F8-1F5B8858228B}" type="presOf" srcId="{BAB5F843-8F07-4866-9919-7BFCD1C4DFDA}" destId="{37F6FAE9-9458-4D80-B858-228A91182AF2}" srcOrd="0" destOrd="0" presId="urn:microsoft.com/office/officeart/2005/8/layout/list1"/>
    <dgm:cxn modelId="{3A8E829E-1967-4DF1-ACBA-BD34C6FCEFCB}" type="presOf" srcId="{4032DE80-DFD3-445B-B7F2-EF2FCE2C9AF3}" destId="{B416D914-2769-4EDE-AE24-DD4F92B4C010}" srcOrd="1" destOrd="0" presId="urn:microsoft.com/office/officeart/2005/8/layout/list1"/>
    <dgm:cxn modelId="{88315708-9B89-4327-8600-489815BCEB64}" type="presOf" srcId="{4032DE80-DFD3-445B-B7F2-EF2FCE2C9AF3}" destId="{2320550E-1BB9-4D0E-BEA9-97ED470A69D2}" srcOrd="0" destOrd="0" presId="urn:microsoft.com/office/officeart/2005/8/layout/list1"/>
    <dgm:cxn modelId="{817D09F2-A74E-4E22-888D-E939F7E3D91C}" type="presParOf" srcId="{37F6FAE9-9458-4D80-B858-228A91182AF2}" destId="{D3A12AFC-A7A4-46BC-9F08-91FA331F4B7F}" srcOrd="0" destOrd="0" presId="urn:microsoft.com/office/officeart/2005/8/layout/list1"/>
    <dgm:cxn modelId="{30C54DF3-0A1A-4C6F-B19B-10B77E9783EF}" type="presParOf" srcId="{D3A12AFC-A7A4-46BC-9F08-91FA331F4B7F}" destId="{2320550E-1BB9-4D0E-BEA9-97ED470A69D2}" srcOrd="0" destOrd="0" presId="urn:microsoft.com/office/officeart/2005/8/layout/list1"/>
    <dgm:cxn modelId="{EF824D15-3AA2-405E-9551-51A403B68521}" type="presParOf" srcId="{D3A12AFC-A7A4-46BC-9F08-91FA331F4B7F}" destId="{B416D914-2769-4EDE-AE24-DD4F92B4C010}" srcOrd="1" destOrd="0" presId="urn:microsoft.com/office/officeart/2005/8/layout/list1"/>
    <dgm:cxn modelId="{885079F2-2BAF-46C1-AB4F-CA907F4BE902}" type="presParOf" srcId="{37F6FAE9-9458-4D80-B858-228A91182AF2}" destId="{8427764E-2869-47CC-A600-EA314D51ACAF}" srcOrd="1" destOrd="0" presId="urn:microsoft.com/office/officeart/2005/8/layout/list1"/>
    <dgm:cxn modelId="{A90C59D8-2D87-40E1-BC79-46AA856819A9}" type="presParOf" srcId="{37F6FAE9-9458-4D80-B858-228A91182AF2}" destId="{D79204C3-5D03-4915-BCE3-EFBABAEBCB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B5F843-8F07-4866-9919-7BFCD1C4DFD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032DE80-DFD3-445B-B7F2-EF2FCE2C9AF3}">
      <dgm:prSet phldrT="[Текст]" custT="1"/>
      <dgm:spPr/>
      <dgm:t>
        <a:bodyPr/>
        <a:lstStyle/>
        <a:p>
          <a:r>
            <a:rPr lang="en-US" sz="3200" b="1" dirty="0" smtClean="0"/>
            <a:t>I </a:t>
          </a:r>
          <a:r>
            <a:rPr lang="ru-RU" sz="3200" b="1" dirty="0" smtClean="0"/>
            <a:t> этап</a:t>
          </a:r>
          <a:endParaRPr lang="ru-RU" sz="3200" b="1" dirty="0"/>
        </a:p>
      </dgm:t>
    </dgm:pt>
    <dgm:pt modelId="{30B3E506-7506-4C38-968F-969F73C0F836}" type="parTrans" cxnId="{31B51589-FC75-4A79-BE9B-70148C93722E}">
      <dgm:prSet/>
      <dgm:spPr/>
      <dgm:t>
        <a:bodyPr/>
        <a:lstStyle/>
        <a:p>
          <a:endParaRPr lang="ru-RU" sz="8800" b="1">
            <a:solidFill>
              <a:schemeClr val="accent3"/>
            </a:solidFill>
          </a:endParaRPr>
        </a:p>
      </dgm:t>
    </dgm:pt>
    <dgm:pt modelId="{41C32192-B89D-4380-B90B-8DAFD9A50499}" type="sibTrans" cxnId="{31B51589-FC75-4A79-BE9B-70148C93722E}">
      <dgm:prSet/>
      <dgm:spPr/>
      <dgm:t>
        <a:bodyPr/>
        <a:lstStyle/>
        <a:p>
          <a:endParaRPr lang="ru-RU" sz="8800" b="1">
            <a:solidFill>
              <a:schemeClr val="accent3"/>
            </a:solidFill>
          </a:endParaRPr>
        </a:p>
      </dgm:t>
    </dgm:pt>
    <dgm:pt modelId="{37F6FAE9-9458-4D80-B858-228A91182AF2}" type="pres">
      <dgm:prSet presAssocID="{BAB5F843-8F07-4866-9919-7BFCD1C4DF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A12AFC-A7A4-46BC-9F08-91FA331F4B7F}" type="pres">
      <dgm:prSet presAssocID="{4032DE80-DFD3-445B-B7F2-EF2FCE2C9AF3}" presName="parentLin" presStyleCnt="0"/>
      <dgm:spPr/>
    </dgm:pt>
    <dgm:pt modelId="{2320550E-1BB9-4D0E-BEA9-97ED470A69D2}" type="pres">
      <dgm:prSet presAssocID="{4032DE80-DFD3-445B-B7F2-EF2FCE2C9AF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416D914-2769-4EDE-AE24-DD4F92B4C010}" type="pres">
      <dgm:prSet presAssocID="{4032DE80-DFD3-445B-B7F2-EF2FCE2C9AF3}" presName="parentText" presStyleLbl="node1" presStyleIdx="0" presStyleCnt="1" custScaleX="1267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7764E-2869-47CC-A600-EA314D51ACAF}" type="pres">
      <dgm:prSet presAssocID="{4032DE80-DFD3-445B-B7F2-EF2FCE2C9AF3}" presName="negativeSpace" presStyleCnt="0"/>
      <dgm:spPr/>
    </dgm:pt>
    <dgm:pt modelId="{D79204C3-5D03-4915-BCE3-EFBABAEBCB91}" type="pres">
      <dgm:prSet presAssocID="{4032DE80-DFD3-445B-B7F2-EF2FCE2C9AF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1B51589-FC75-4A79-BE9B-70148C93722E}" srcId="{BAB5F843-8F07-4866-9919-7BFCD1C4DFDA}" destId="{4032DE80-DFD3-445B-B7F2-EF2FCE2C9AF3}" srcOrd="0" destOrd="0" parTransId="{30B3E506-7506-4C38-968F-969F73C0F836}" sibTransId="{41C32192-B89D-4380-B90B-8DAFD9A50499}"/>
    <dgm:cxn modelId="{7182FE0B-645D-4185-AC43-C03A21454175}" type="presOf" srcId="{4032DE80-DFD3-445B-B7F2-EF2FCE2C9AF3}" destId="{2320550E-1BB9-4D0E-BEA9-97ED470A69D2}" srcOrd="0" destOrd="0" presId="urn:microsoft.com/office/officeart/2005/8/layout/list1"/>
    <dgm:cxn modelId="{4C815AD1-A83A-4F08-A2EC-1C16AFB391FD}" type="presOf" srcId="{4032DE80-DFD3-445B-B7F2-EF2FCE2C9AF3}" destId="{B416D914-2769-4EDE-AE24-DD4F92B4C010}" srcOrd="1" destOrd="0" presId="urn:microsoft.com/office/officeart/2005/8/layout/list1"/>
    <dgm:cxn modelId="{711B176C-2B9A-4200-9B7E-D80A779B5506}" type="presOf" srcId="{BAB5F843-8F07-4866-9919-7BFCD1C4DFDA}" destId="{37F6FAE9-9458-4D80-B858-228A91182AF2}" srcOrd="0" destOrd="0" presId="urn:microsoft.com/office/officeart/2005/8/layout/list1"/>
    <dgm:cxn modelId="{A9322044-9F2A-4B8B-8E84-FA97BADF9E93}" type="presParOf" srcId="{37F6FAE9-9458-4D80-B858-228A91182AF2}" destId="{D3A12AFC-A7A4-46BC-9F08-91FA331F4B7F}" srcOrd="0" destOrd="0" presId="urn:microsoft.com/office/officeart/2005/8/layout/list1"/>
    <dgm:cxn modelId="{D68A9856-C376-456C-978E-13B4458025F3}" type="presParOf" srcId="{D3A12AFC-A7A4-46BC-9F08-91FA331F4B7F}" destId="{2320550E-1BB9-4D0E-BEA9-97ED470A69D2}" srcOrd="0" destOrd="0" presId="urn:microsoft.com/office/officeart/2005/8/layout/list1"/>
    <dgm:cxn modelId="{D0A89F4C-EFBC-4EBF-9336-4E69701AC94B}" type="presParOf" srcId="{D3A12AFC-A7A4-46BC-9F08-91FA331F4B7F}" destId="{B416D914-2769-4EDE-AE24-DD4F92B4C010}" srcOrd="1" destOrd="0" presId="urn:microsoft.com/office/officeart/2005/8/layout/list1"/>
    <dgm:cxn modelId="{9A6558CC-E8A8-476C-9351-D1C6B3DA6B4B}" type="presParOf" srcId="{37F6FAE9-9458-4D80-B858-228A91182AF2}" destId="{8427764E-2869-47CC-A600-EA314D51ACAF}" srcOrd="1" destOrd="0" presId="urn:microsoft.com/office/officeart/2005/8/layout/list1"/>
    <dgm:cxn modelId="{82E8EEC8-7001-4CEF-A3D2-E24FFA9DEA49}" type="presParOf" srcId="{37F6FAE9-9458-4D80-B858-228A91182AF2}" destId="{D79204C3-5D03-4915-BCE3-EFBABAEBCB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Диапазон личного вклада педагога в развитие образования и степень его новизны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 sz="2000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 sz="2000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29479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7A2A217C-9346-4B4B-A958-98BF049277EE}" type="presOf" srcId="{AFBA66E9-1A1B-4845-971D-2DD0FC92424E}" destId="{0990B9DF-F9CF-476A-8A60-985501D3204D}" srcOrd="0" destOrd="0" presId="urn:microsoft.com/office/officeart/2005/8/layout/list1"/>
    <dgm:cxn modelId="{CE5AD722-0B67-4564-9628-0A9A8D444BE0}" type="presOf" srcId="{0A63927F-E924-4F8D-8016-9C2F58C21124}" destId="{954A525D-F630-4852-BF7F-618A00CEACB9}" srcOrd="0" destOrd="0" presId="urn:microsoft.com/office/officeart/2005/8/layout/list1"/>
    <dgm:cxn modelId="{48E66D2B-FFCC-4904-8FC8-D42F565BCE45}" type="presOf" srcId="{0A63927F-E924-4F8D-8016-9C2F58C21124}" destId="{D0E65D3E-C147-461B-A410-E42E0AF535E1}" srcOrd="1" destOrd="0" presId="urn:microsoft.com/office/officeart/2005/8/layout/list1"/>
    <dgm:cxn modelId="{035964C3-4925-48C5-A871-BAD90003ACDC}" type="presParOf" srcId="{0990B9DF-F9CF-476A-8A60-985501D3204D}" destId="{03C39953-4F6D-48FC-9FD4-D4C2D0E39B73}" srcOrd="0" destOrd="0" presId="urn:microsoft.com/office/officeart/2005/8/layout/list1"/>
    <dgm:cxn modelId="{1FD29B86-0135-4DAD-A882-2C65044E878E}" type="presParOf" srcId="{03C39953-4F6D-48FC-9FD4-D4C2D0E39B73}" destId="{954A525D-F630-4852-BF7F-618A00CEACB9}" srcOrd="0" destOrd="0" presId="urn:microsoft.com/office/officeart/2005/8/layout/list1"/>
    <dgm:cxn modelId="{506E93C5-D904-4E25-B756-93D4F8BF3B26}" type="presParOf" srcId="{03C39953-4F6D-48FC-9FD4-D4C2D0E39B73}" destId="{D0E65D3E-C147-461B-A410-E42E0AF535E1}" srcOrd="1" destOrd="0" presId="urn:microsoft.com/office/officeart/2005/8/layout/list1"/>
    <dgm:cxn modelId="{905C307F-05F3-4B80-8AD6-58B331D9562E}" type="presParOf" srcId="{0990B9DF-F9CF-476A-8A60-985501D3204D}" destId="{5ECA3623-218C-48A7-B2C1-96E64D0958E5}" srcOrd="1" destOrd="0" presId="urn:microsoft.com/office/officeart/2005/8/layout/list1"/>
    <dgm:cxn modelId="{621FDCCC-5F3B-4977-B9DA-C11EB5B38A08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Результативность профессиональной педагогической деятельности и достигнутые эффекты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48133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A690B19A-92C0-4303-B6A7-1154EB3CC865}" type="presOf" srcId="{0A63927F-E924-4F8D-8016-9C2F58C21124}" destId="{D0E65D3E-C147-461B-A410-E42E0AF535E1}" srcOrd="1" destOrd="0" presId="urn:microsoft.com/office/officeart/2005/8/layout/list1"/>
    <dgm:cxn modelId="{9D50532A-0C19-4B39-B57B-0456F1D77637}" type="presOf" srcId="{0A63927F-E924-4F8D-8016-9C2F58C21124}" destId="{954A525D-F630-4852-BF7F-618A00CEACB9}" srcOrd="0" destOrd="0" presId="urn:microsoft.com/office/officeart/2005/8/layout/list1"/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AC1165BD-E9A6-483F-A3DB-1BD52934004D}" type="presOf" srcId="{AFBA66E9-1A1B-4845-971D-2DD0FC92424E}" destId="{0990B9DF-F9CF-476A-8A60-985501D3204D}" srcOrd="0" destOrd="0" presId="urn:microsoft.com/office/officeart/2005/8/layout/list1"/>
    <dgm:cxn modelId="{066E3338-7E0A-475F-9DBC-CBAB10D7598B}" type="presParOf" srcId="{0990B9DF-F9CF-476A-8A60-985501D3204D}" destId="{03C39953-4F6D-48FC-9FD4-D4C2D0E39B73}" srcOrd="0" destOrd="0" presId="urn:microsoft.com/office/officeart/2005/8/layout/list1"/>
    <dgm:cxn modelId="{3633A66A-ABF0-4778-B2C0-032BCBEB95C8}" type="presParOf" srcId="{03C39953-4F6D-48FC-9FD4-D4C2D0E39B73}" destId="{954A525D-F630-4852-BF7F-618A00CEACB9}" srcOrd="0" destOrd="0" presId="urn:microsoft.com/office/officeart/2005/8/layout/list1"/>
    <dgm:cxn modelId="{56C9B621-9F11-43FD-8417-26EA2C7B2579}" type="presParOf" srcId="{03C39953-4F6D-48FC-9FD4-D4C2D0E39B73}" destId="{D0E65D3E-C147-461B-A410-E42E0AF535E1}" srcOrd="1" destOrd="0" presId="urn:microsoft.com/office/officeart/2005/8/layout/list1"/>
    <dgm:cxn modelId="{CC38630E-3797-4983-8515-B8AF4097C42F}" type="presParOf" srcId="{0990B9DF-F9CF-476A-8A60-985501D3204D}" destId="{5ECA3623-218C-48A7-B2C1-96E64D0958E5}" srcOrd="1" destOrd="0" presId="urn:microsoft.com/office/officeart/2005/8/layout/list1"/>
    <dgm:cxn modelId="{32C03683-53A5-4FE6-8247-A4B86F87A5ED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latin typeface="Cambria" pitchFamily="18" charset="0"/>
            </a:rPr>
            <a:t>Тема презентации</a:t>
          </a: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41653DB5-5578-412B-88B3-33A1368820A3}" type="presOf" srcId="{0A63927F-E924-4F8D-8016-9C2F58C21124}" destId="{954A525D-F630-4852-BF7F-618A00CEACB9}" srcOrd="0" destOrd="0" presId="urn:microsoft.com/office/officeart/2005/8/layout/list1"/>
    <dgm:cxn modelId="{3F93E6ED-8730-4213-8418-C1EACAB390EE}" type="presOf" srcId="{AFBA66E9-1A1B-4845-971D-2DD0FC92424E}" destId="{0990B9DF-F9CF-476A-8A60-985501D3204D}" srcOrd="0" destOrd="0" presId="urn:microsoft.com/office/officeart/2005/8/layout/list1"/>
    <dgm:cxn modelId="{6D2D5AC4-42CF-44F7-BCA4-08168C01E318}" type="presOf" srcId="{0A63927F-E924-4F8D-8016-9C2F58C21124}" destId="{D0E65D3E-C147-461B-A410-E42E0AF535E1}" srcOrd="1" destOrd="0" presId="urn:microsoft.com/office/officeart/2005/8/layout/list1"/>
    <dgm:cxn modelId="{2AAA086C-15CB-4DE8-B114-40A2EE9F9DA6}" type="presParOf" srcId="{0990B9DF-F9CF-476A-8A60-985501D3204D}" destId="{03C39953-4F6D-48FC-9FD4-D4C2D0E39B73}" srcOrd="0" destOrd="0" presId="urn:microsoft.com/office/officeart/2005/8/layout/list1"/>
    <dgm:cxn modelId="{B44534BB-8F82-452E-9BFC-6FB3159B71CF}" type="presParOf" srcId="{03C39953-4F6D-48FC-9FD4-D4C2D0E39B73}" destId="{954A525D-F630-4852-BF7F-618A00CEACB9}" srcOrd="0" destOrd="0" presId="urn:microsoft.com/office/officeart/2005/8/layout/list1"/>
    <dgm:cxn modelId="{43CC2E31-E998-4746-8BE4-399277AB1F4A}" type="presParOf" srcId="{03C39953-4F6D-48FC-9FD4-D4C2D0E39B73}" destId="{D0E65D3E-C147-461B-A410-E42E0AF535E1}" srcOrd="1" destOrd="0" presId="urn:microsoft.com/office/officeart/2005/8/layout/list1"/>
    <dgm:cxn modelId="{7B019DCC-3D29-4037-9874-07D05ACF1496}" type="presParOf" srcId="{0990B9DF-F9CF-476A-8A60-985501D3204D}" destId="{5ECA3623-218C-48A7-B2C1-96E64D0958E5}" srcOrd="1" destOrd="0" presId="urn:microsoft.com/office/officeart/2005/8/layout/list1"/>
    <dgm:cxn modelId="{19160B29-D514-4362-B39D-C92E31F25BB8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latin typeface="Cambria" pitchFamily="18" charset="0"/>
            </a:rPr>
            <a:t>Условия формирования личного вклада педагога в развитие образования </a:t>
          </a:r>
          <a:endParaRPr lang="ru-RU" sz="2800" b="1" dirty="0">
            <a:latin typeface="Cambria" pitchFamily="18" charset="0"/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30067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EC55A492-98E5-4D88-B506-A0BCF3774795}" type="presOf" srcId="{0A63927F-E924-4F8D-8016-9C2F58C21124}" destId="{954A525D-F630-4852-BF7F-618A00CEACB9}" srcOrd="0" destOrd="0" presId="urn:microsoft.com/office/officeart/2005/8/layout/list1"/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B0FFF34C-ECD5-432E-B27C-7716BD7ABFF9}" type="presOf" srcId="{0A63927F-E924-4F8D-8016-9C2F58C21124}" destId="{D0E65D3E-C147-461B-A410-E42E0AF535E1}" srcOrd="1" destOrd="0" presId="urn:microsoft.com/office/officeart/2005/8/layout/list1"/>
    <dgm:cxn modelId="{F1B2F62C-0789-4AF7-B403-D9ECE8D03614}" type="presOf" srcId="{AFBA66E9-1A1B-4845-971D-2DD0FC92424E}" destId="{0990B9DF-F9CF-476A-8A60-985501D3204D}" srcOrd="0" destOrd="0" presId="urn:microsoft.com/office/officeart/2005/8/layout/list1"/>
    <dgm:cxn modelId="{63E9B042-3C37-4455-A87A-B22A0DEF4EAB}" type="presParOf" srcId="{0990B9DF-F9CF-476A-8A60-985501D3204D}" destId="{03C39953-4F6D-48FC-9FD4-D4C2D0E39B73}" srcOrd="0" destOrd="0" presId="urn:microsoft.com/office/officeart/2005/8/layout/list1"/>
    <dgm:cxn modelId="{16A65FAE-B162-4D82-B58F-B75F0DA9B39C}" type="presParOf" srcId="{03C39953-4F6D-48FC-9FD4-D4C2D0E39B73}" destId="{954A525D-F630-4852-BF7F-618A00CEACB9}" srcOrd="0" destOrd="0" presId="urn:microsoft.com/office/officeart/2005/8/layout/list1"/>
    <dgm:cxn modelId="{4DA128A8-8707-49C9-81EE-7642D631D3AB}" type="presParOf" srcId="{03C39953-4F6D-48FC-9FD4-D4C2D0E39B73}" destId="{D0E65D3E-C147-461B-A410-E42E0AF535E1}" srcOrd="1" destOrd="0" presId="urn:microsoft.com/office/officeart/2005/8/layout/list1"/>
    <dgm:cxn modelId="{C2015D0D-4DB3-4E9A-B588-D9FBEB235475}" type="presParOf" srcId="{0990B9DF-F9CF-476A-8A60-985501D3204D}" destId="{5ECA3623-218C-48A7-B2C1-96E64D0958E5}" srcOrd="1" destOrd="0" presId="urn:microsoft.com/office/officeart/2005/8/layout/list1"/>
    <dgm:cxn modelId="{9B0F7F62-7F1C-4435-81F1-5AEF81775D85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1EDF81-441A-46D8-B404-B0CC12904EBE}" type="doc">
      <dgm:prSet loTypeId="urn:microsoft.com/office/officeart/2005/8/layout/bProcess3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497151A-6F83-4923-8CB5-127BB051B1A1}">
      <dgm:prSet phldrT="[Текст]" custT="1"/>
      <dgm:spPr/>
      <dgm:t>
        <a:bodyPr/>
        <a:lstStyle/>
        <a:p>
          <a:r>
            <a:rPr lang="ru-RU" sz="1800" b="1" i="1" smtClean="0">
              <a:solidFill>
                <a:srgbClr val="002060"/>
              </a:solidFill>
            </a:rPr>
            <a:t>Продуктивные виды деятельности</a:t>
          </a:r>
          <a:endParaRPr lang="ru-RU" sz="1800" b="1" i="1" dirty="0">
            <a:solidFill>
              <a:srgbClr val="002060"/>
            </a:solidFill>
          </a:endParaRPr>
        </a:p>
      </dgm:t>
    </dgm:pt>
    <dgm:pt modelId="{6C5C4D90-11D0-4425-B6AD-CF0E7D2F848F}" type="parTrans" cxnId="{4BCD541C-4029-407C-858B-C5244A9DB2C3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F035413C-E597-4A6A-B9DB-C7BD0C026755}" type="sibTrans" cxnId="{4BCD541C-4029-407C-858B-C5244A9DB2C3}">
      <dgm:prSet custT="1"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803995CE-D561-4233-B9CA-B456D0CE04F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smtClean="0">
              <a:solidFill>
                <a:srgbClr val="002060"/>
              </a:solidFill>
            </a:rPr>
            <a:t>Лепка	</a:t>
          </a:r>
          <a:endParaRPr lang="ru-RU" sz="1800" b="1" i="1" dirty="0">
            <a:solidFill>
              <a:srgbClr val="002060"/>
            </a:solidFill>
          </a:endParaRPr>
        </a:p>
      </dgm:t>
    </dgm:pt>
    <dgm:pt modelId="{BC1D38A6-1464-4D8D-83EB-038F9ECE5013}" type="parTrans" cxnId="{5BCAFB24-5654-4B80-A14C-DABA97317F97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D15438ED-E53E-4275-8329-561C0A0BC414}" type="sibTrans" cxnId="{5BCAFB24-5654-4B80-A14C-DABA97317F97}">
      <dgm:prSet custT="1"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4213630D-B410-4EA6-8691-9D24015F2A65}">
      <dgm:prSet phldrT="[Текст]" custT="1"/>
      <dgm:spPr/>
      <dgm:t>
        <a:bodyPr/>
        <a:lstStyle/>
        <a:p>
          <a:r>
            <a:rPr lang="ru-RU" sz="1800" b="1" i="1" smtClean="0">
              <a:solidFill>
                <a:srgbClr val="002060"/>
              </a:solidFill>
            </a:rPr>
            <a:t>Аппликация</a:t>
          </a:r>
          <a:endParaRPr lang="ru-RU" sz="1800" b="1" i="1" dirty="0" smtClean="0">
            <a:solidFill>
              <a:srgbClr val="002060"/>
            </a:solidFill>
          </a:endParaRPr>
        </a:p>
      </dgm:t>
    </dgm:pt>
    <dgm:pt modelId="{1B65AFE4-968C-4B98-AF02-24DD8AC6DDC8}" type="parTrans" cxnId="{78689799-6AD1-41A7-9758-616DF62CA84B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BB2AAB1B-5105-49EC-B095-A00D822F74FE}" type="sibTrans" cxnId="{78689799-6AD1-41A7-9758-616DF62CA84B}">
      <dgm:prSet custT="1"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B3F0D799-1D4F-476D-9FE7-1E4A4D8B461A}">
      <dgm:prSet custT="1"/>
      <dgm:spPr/>
      <dgm:t>
        <a:bodyPr/>
        <a:lstStyle/>
        <a:p>
          <a:r>
            <a:rPr lang="ru-RU" sz="1800" b="1" i="1" smtClean="0">
              <a:solidFill>
                <a:srgbClr val="002060"/>
              </a:solidFill>
            </a:rPr>
            <a:t>Рисование</a:t>
          </a:r>
          <a:endParaRPr lang="ru-RU" sz="1800" b="1" i="1" dirty="0">
            <a:solidFill>
              <a:srgbClr val="002060"/>
            </a:solidFill>
          </a:endParaRPr>
        </a:p>
      </dgm:t>
    </dgm:pt>
    <dgm:pt modelId="{7775EE5B-89C1-4E99-A311-7531DAD0CA27}" type="parTrans" cxnId="{54628202-8489-403C-981D-82F377517EE7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B7939E43-EA63-4D3E-B008-E086F1A57022}" type="sibTrans" cxnId="{54628202-8489-403C-981D-82F377517EE7}">
      <dgm:prSet custT="1"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F7852703-A020-4E76-9FF4-0B20767E24A8}">
      <dgm:prSet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b="1" i="1" smtClean="0">
              <a:solidFill>
                <a:srgbClr val="002060"/>
              </a:solidFill>
            </a:rPr>
            <a:t>Тесно связаны и игрой</a:t>
          </a:r>
          <a:endParaRPr lang="ru-RU" sz="1800" b="1" i="1" dirty="0">
            <a:solidFill>
              <a:srgbClr val="002060"/>
            </a:solidFill>
          </a:endParaRPr>
        </a:p>
      </dgm:t>
    </dgm:pt>
    <dgm:pt modelId="{1F9625E4-6C6F-4F03-A947-D34446B6EF4C}" type="parTrans" cxnId="{C4330D96-D8D3-4051-A614-798A7D226E97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A3CC0464-2A28-41B2-8BDA-36BE8CFF78E4}" type="sibTrans" cxnId="{C4330D96-D8D3-4051-A614-798A7D226E97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BBD1AA2E-AE7C-4193-A0B8-537AC557A3D2}" type="pres">
      <dgm:prSet presAssocID="{B01EDF81-441A-46D8-B404-B0CC12904E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467D4-DD18-48A5-A655-248BB1DD2F37}" type="pres">
      <dgm:prSet presAssocID="{B497151A-6F83-4923-8CB5-127BB051B1A1}" presName="node" presStyleLbl="node1" presStyleIdx="0" presStyleCnt="5" custLinFactNeighborX="-50240" custLinFactNeighborY="-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9DEAD-DD83-49AA-BE40-B420221D6D3D}" type="pres">
      <dgm:prSet presAssocID="{F035413C-E597-4A6A-B9DB-C7BD0C026755}" presName="sibTrans" presStyleLbl="sibTrans1D1" presStyleIdx="0" presStyleCnt="4"/>
      <dgm:spPr/>
      <dgm:t>
        <a:bodyPr/>
        <a:lstStyle/>
        <a:p>
          <a:endParaRPr lang="ru-RU"/>
        </a:p>
      </dgm:t>
    </dgm:pt>
    <dgm:pt modelId="{BC20C037-02C2-4769-B5B1-661A236E6B5C}" type="pres">
      <dgm:prSet presAssocID="{F035413C-E597-4A6A-B9DB-C7BD0C026755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F7E7EDF1-BE21-4CF5-892E-12231098F780}" type="pres">
      <dgm:prSet presAssocID="{803995CE-D561-4233-B9CA-B456D0CE04F1}" presName="node" presStyleLbl="node1" presStyleIdx="1" presStyleCnt="5" custScaleX="95391" custLinFactNeighborX="-55887" custLinFactNeighborY="-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D528E-A40D-44CD-B0B2-A860B1A0E2EE}" type="pres">
      <dgm:prSet presAssocID="{D15438ED-E53E-4275-8329-561C0A0BC414}" presName="sibTrans" presStyleLbl="sibTrans1D1" presStyleIdx="1" presStyleCnt="4"/>
      <dgm:spPr/>
      <dgm:t>
        <a:bodyPr/>
        <a:lstStyle/>
        <a:p>
          <a:endParaRPr lang="ru-RU"/>
        </a:p>
      </dgm:t>
    </dgm:pt>
    <dgm:pt modelId="{47A7450E-1406-4E01-9C0B-A2F45652CE68}" type="pres">
      <dgm:prSet presAssocID="{D15438ED-E53E-4275-8329-561C0A0BC414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4CC3024D-2F46-406D-B2FF-D64C1629312D}" type="pres">
      <dgm:prSet presAssocID="{4213630D-B410-4EA6-8691-9D24015F2A65}" presName="node" presStyleLbl="node1" presStyleIdx="2" presStyleCnt="5" custScaleX="90756" custLinFactNeighborX="-66116" custLinFactNeighborY="-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1DE15-2EAD-40BC-BDD1-57952CFF99AB}" type="pres">
      <dgm:prSet presAssocID="{BB2AAB1B-5105-49EC-B095-A00D822F74FE}" presName="sibTrans" presStyleLbl="sibTrans1D1" presStyleIdx="2" presStyleCnt="4"/>
      <dgm:spPr/>
      <dgm:t>
        <a:bodyPr/>
        <a:lstStyle/>
        <a:p>
          <a:endParaRPr lang="ru-RU"/>
        </a:p>
      </dgm:t>
    </dgm:pt>
    <dgm:pt modelId="{C8CA06C9-A221-414B-9F6E-5A8A0BC9395E}" type="pres">
      <dgm:prSet presAssocID="{BB2AAB1B-5105-49EC-B095-A00D822F74FE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D39973DE-7DF5-465C-9F96-F5EE001A9EA5}" type="pres">
      <dgm:prSet presAssocID="{B3F0D799-1D4F-476D-9FE7-1E4A4D8B461A}" presName="node" presStyleLbl="node1" presStyleIdx="3" presStyleCnt="5" custLinFactX="100000" custLinFactY="-38378" custLinFactNeighborX="17659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41960-62D6-40B8-AAF6-C2ADAE5BD877}" type="pres">
      <dgm:prSet presAssocID="{B7939E43-EA63-4D3E-B008-E086F1A57022}" presName="sibTrans" presStyleLbl="sibTrans1D1" presStyleIdx="3" presStyleCnt="4"/>
      <dgm:spPr/>
      <dgm:t>
        <a:bodyPr/>
        <a:lstStyle/>
        <a:p>
          <a:endParaRPr lang="ru-RU"/>
        </a:p>
      </dgm:t>
    </dgm:pt>
    <dgm:pt modelId="{811B88A3-67C5-42AD-8CDC-87BBDA040AF5}" type="pres">
      <dgm:prSet presAssocID="{B7939E43-EA63-4D3E-B008-E086F1A57022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75683C5B-B6AF-4DCC-9455-993A7290C941}" type="pres">
      <dgm:prSet presAssocID="{F7852703-A020-4E76-9FF4-0B20767E24A8}" presName="node" presStyleLbl="node1" presStyleIdx="4" presStyleCnt="5" custScaleX="116325" custLinFactX="38319" custLinFactNeighborX="100000" custLinFactNeighborY="-15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B6C6A0-7841-45F6-B677-A0F611CDE5E9}" type="presOf" srcId="{BB2AAB1B-5105-49EC-B095-A00D822F74FE}" destId="{36D1DE15-2EAD-40BC-BDD1-57952CFF99AB}" srcOrd="0" destOrd="0" presId="urn:microsoft.com/office/officeart/2005/8/layout/bProcess3"/>
    <dgm:cxn modelId="{78689799-6AD1-41A7-9758-616DF62CA84B}" srcId="{B01EDF81-441A-46D8-B404-B0CC12904EBE}" destId="{4213630D-B410-4EA6-8691-9D24015F2A65}" srcOrd="2" destOrd="0" parTransId="{1B65AFE4-968C-4B98-AF02-24DD8AC6DDC8}" sibTransId="{BB2AAB1B-5105-49EC-B095-A00D822F74FE}"/>
    <dgm:cxn modelId="{B7B7E65C-6F05-49FD-82AC-2683F7719901}" type="presOf" srcId="{D15438ED-E53E-4275-8329-561C0A0BC414}" destId="{47A7450E-1406-4E01-9C0B-A2F45652CE68}" srcOrd="1" destOrd="0" presId="urn:microsoft.com/office/officeart/2005/8/layout/bProcess3"/>
    <dgm:cxn modelId="{65C33C90-C15F-43C7-95D8-CCDBA08A7FA1}" type="presOf" srcId="{F7852703-A020-4E76-9FF4-0B20767E24A8}" destId="{75683C5B-B6AF-4DCC-9455-993A7290C941}" srcOrd="0" destOrd="0" presId="urn:microsoft.com/office/officeart/2005/8/layout/bProcess3"/>
    <dgm:cxn modelId="{DD55EC80-DE21-48F7-960F-8AFB8AC4AA6E}" type="presOf" srcId="{803995CE-D561-4233-B9CA-B456D0CE04F1}" destId="{F7E7EDF1-BE21-4CF5-892E-12231098F780}" srcOrd="0" destOrd="0" presId="urn:microsoft.com/office/officeart/2005/8/layout/bProcess3"/>
    <dgm:cxn modelId="{5BCAFB24-5654-4B80-A14C-DABA97317F97}" srcId="{B01EDF81-441A-46D8-B404-B0CC12904EBE}" destId="{803995CE-D561-4233-B9CA-B456D0CE04F1}" srcOrd="1" destOrd="0" parTransId="{BC1D38A6-1464-4D8D-83EB-038F9ECE5013}" sibTransId="{D15438ED-E53E-4275-8329-561C0A0BC414}"/>
    <dgm:cxn modelId="{4BCD541C-4029-407C-858B-C5244A9DB2C3}" srcId="{B01EDF81-441A-46D8-B404-B0CC12904EBE}" destId="{B497151A-6F83-4923-8CB5-127BB051B1A1}" srcOrd="0" destOrd="0" parTransId="{6C5C4D90-11D0-4425-B6AD-CF0E7D2F848F}" sibTransId="{F035413C-E597-4A6A-B9DB-C7BD0C026755}"/>
    <dgm:cxn modelId="{9346A31C-D8B0-4094-B238-CD7762C1C299}" type="presOf" srcId="{B7939E43-EA63-4D3E-B008-E086F1A57022}" destId="{811B88A3-67C5-42AD-8CDC-87BBDA040AF5}" srcOrd="1" destOrd="0" presId="urn:microsoft.com/office/officeart/2005/8/layout/bProcess3"/>
    <dgm:cxn modelId="{54628202-8489-403C-981D-82F377517EE7}" srcId="{B01EDF81-441A-46D8-B404-B0CC12904EBE}" destId="{B3F0D799-1D4F-476D-9FE7-1E4A4D8B461A}" srcOrd="3" destOrd="0" parTransId="{7775EE5B-89C1-4E99-A311-7531DAD0CA27}" sibTransId="{B7939E43-EA63-4D3E-B008-E086F1A57022}"/>
    <dgm:cxn modelId="{5495313A-C622-4147-99CB-C4CA410C4A12}" type="presOf" srcId="{B7939E43-EA63-4D3E-B008-E086F1A57022}" destId="{E6341960-62D6-40B8-AAF6-C2ADAE5BD877}" srcOrd="0" destOrd="0" presId="urn:microsoft.com/office/officeart/2005/8/layout/bProcess3"/>
    <dgm:cxn modelId="{80D8C47B-90A0-46F1-AC9E-35F2DE576ACB}" type="presOf" srcId="{D15438ED-E53E-4275-8329-561C0A0BC414}" destId="{459D528E-A40D-44CD-B0B2-A860B1A0E2EE}" srcOrd="0" destOrd="0" presId="urn:microsoft.com/office/officeart/2005/8/layout/bProcess3"/>
    <dgm:cxn modelId="{9D8354B2-79C2-4C39-8CFB-534FE5E72BE6}" type="presOf" srcId="{B01EDF81-441A-46D8-B404-B0CC12904EBE}" destId="{BBD1AA2E-AE7C-4193-A0B8-537AC557A3D2}" srcOrd="0" destOrd="0" presId="urn:microsoft.com/office/officeart/2005/8/layout/bProcess3"/>
    <dgm:cxn modelId="{07760B12-03FF-4996-ADD4-C81909E557DD}" type="presOf" srcId="{4213630D-B410-4EA6-8691-9D24015F2A65}" destId="{4CC3024D-2F46-406D-B2FF-D64C1629312D}" srcOrd="0" destOrd="0" presId="urn:microsoft.com/office/officeart/2005/8/layout/bProcess3"/>
    <dgm:cxn modelId="{0A793428-7CDB-4A5C-8F68-67DE3274B04C}" type="presOf" srcId="{F035413C-E597-4A6A-B9DB-C7BD0C026755}" destId="{E2C9DEAD-DD83-49AA-BE40-B420221D6D3D}" srcOrd="0" destOrd="0" presId="urn:microsoft.com/office/officeart/2005/8/layout/bProcess3"/>
    <dgm:cxn modelId="{C4330D96-D8D3-4051-A614-798A7D226E97}" srcId="{B01EDF81-441A-46D8-B404-B0CC12904EBE}" destId="{F7852703-A020-4E76-9FF4-0B20767E24A8}" srcOrd="4" destOrd="0" parTransId="{1F9625E4-6C6F-4F03-A947-D34446B6EF4C}" sibTransId="{A3CC0464-2A28-41B2-8BDA-36BE8CFF78E4}"/>
    <dgm:cxn modelId="{A25B25BA-41B6-4171-9D11-0FD0DFBF02D4}" type="presOf" srcId="{BB2AAB1B-5105-49EC-B095-A00D822F74FE}" destId="{C8CA06C9-A221-414B-9F6E-5A8A0BC9395E}" srcOrd="1" destOrd="0" presId="urn:microsoft.com/office/officeart/2005/8/layout/bProcess3"/>
    <dgm:cxn modelId="{C5F5AF1E-F1CB-44F3-8892-0C5BDFD2C3A5}" type="presOf" srcId="{F035413C-E597-4A6A-B9DB-C7BD0C026755}" destId="{BC20C037-02C2-4769-B5B1-661A236E6B5C}" srcOrd="1" destOrd="0" presId="urn:microsoft.com/office/officeart/2005/8/layout/bProcess3"/>
    <dgm:cxn modelId="{5FB77E20-1ABC-441A-8A26-15366F179F78}" type="presOf" srcId="{B497151A-6F83-4923-8CB5-127BB051B1A1}" destId="{3A4467D4-DD18-48A5-A655-248BB1DD2F37}" srcOrd="0" destOrd="0" presId="urn:microsoft.com/office/officeart/2005/8/layout/bProcess3"/>
    <dgm:cxn modelId="{9A669FDA-95B0-4278-8E8B-5F1F9C18570E}" type="presOf" srcId="{B3F0D799-1D4F-476D-9FE7-1E4A4D8B461A}" destId="{D39973DE-7DF5-465C-9F96-F5EE001A9EA5}" srcOrd="0" destOrd="0" presId="urn:microsoft.com/office/officeart/2005/8/layout/bProcess3"/>
    <dgm:cxn modelId="{8F0527A2-2618-4C94-9905-461FC2F9E48E}" type="presParOf" srcId="{BBD1AA2E-AE7C-4193-A0B8-537AC557A3D2}" destId="{3A4467D4-DD18-48A5-A655-248BB1DD2F37}" srcOrd="0" destOrd="0" presId="urn:microsoft.com/office/officeart/2005/8/layout/bProcess3"/>
    <dgm:cxn modelId="{027A1740-36D0-412C-936F-99E5AD73C359}" type="presParOf" srcId="{BBD1AA2E-AE7C-4193-A0B8-537AC557A3D2}" destId="{E2C9DEAD-DD83-49AA-BE40-B420221D6D3D}" srcOrd="1" destOrd="0" presId="urn:microsoft.com/office/officeart/2005/8/layout/bProcess3"/>
    <dgm:cxn modelId="{F9AFBCEF-8347-4658-92C4-5AB84F8104D2}" type="presParOf" srcId="{E2C9DEAD-DD83-49AA-BE40-B420221D6D3D}" destId="{BC20C037-02C2-4769-B5B1-661A236E6B5C}" srcOrd="0" destOrd="0" presId="urn:microsoft.com/office/officeart/2005/8/layout/bProcess3"/>
    <dgm:cxn modelId="{55574E4C-50D7-44EA-A297-BB9253DCD587}" type="presParOf" srcId="{BBD1AA2E-AE7C-4193-A0B8-537AC557A3D2}" destId="{F7E7EDF1-BE21-4CF5-892E-12231098F780}" srcOrd="2" destOrd="0" presId="urn:microsoft.com/office/officeart/2005/8/layout/bProcess3"/>
    <dgm:cxn modelId="{C772DA6D-6D5E-40AA-A069-99450C93AD9A}" type="presParOf" srcId="{BBD1AA2E-AE7C-4193-A0B8-537AC557A3D2}" destId="{459D528E-A40D-44CD-B0B2-A860B1A0E2EE}" srcOrd="3" destOrd="0" presId="urn:microsoft.com/office/officeart/2005/8/layout/bProcess3"/>
    <dgm:cxn modelId="{C7150FE6-4C06-495F-8B1D-85DD9682BC72}" type="presParOf" srcId="{459D528E-A40D-44CD-B0B2-A860B1A0E2EE}" destId="{47A7450E-1406-4E01-9C0B-A2F45652CE68}" srcOrd="0" destOrd="0" presId="urn:microsoft.com/office/officeart/2005/8/layout/bProcess3"/>
    <dgm:cxn modelId="{5E32323E-1E6F-4834-BE10-121E303AB9F5}" type="presParOf" srcId="{BBD1AA2E-AE7C-4193-A0B8-537AC557A3D2}" destId="{4CC3024D-2F46-406D-B2FF-D64C1629312D}" srcOrd="4" destOrd="0" presId="urn:microsoft.com/office/officeart/2005/8/layout/bProcess3"/>
    <dgm:cxn modelId="{DD413EA3-4442-4236-ABA4-47A9BD999B06}" type="presParOf" srcId="{BBD1AA2E-AE7C-4193-A0B8-537AC557A3D2}" destId="{36D1DE15-2EAD-40BC-BDD1-57952CFF99AB}" srcOrd="5" destOrd="0" presId="urn:microsoft.com/office/officeart/2005/8/layout/bProcess3"/>
    <dgm:cxn modelId="{3579B34A-75E5-49B4-9AC4-621262CC6949}" type="presParOf" srcId="{36D1DE15-2EAD-40BC-BDD1-57952CFF99AB}" destId="{C8CA06C9-A221-414B-9F6E-5A8A0BC9395E}" srcOrd="0" destOrd="0" presId="urn:microsoft.com/office/officeart/2005/8/layout/bProcess3"/>
    <dgm:cxn modelId="{FD07DAF2-5452-401A-A648-AEB719BB72C8}" type="presParOf" srcId="{BBD1AA2E-AE7C-4193-A0B8-537AC557A3D2}" destId="{D39973DE-7DF5-465C-9F96-F5EE001A9EA5}" srcOrd="6" destOrd="0" presId="urn:microsoft.com/office/officeart/2005/8/layout/bProcess3"/>
    <dgm:cxn modelId="{0EF4B645-7629-4673-8BBA-F6BDB1A0B790}" type="presParOf" srcId="{BBD1AA2E-AE7C-4193-A0B8-537AC557A3D2}" destId="{E6341960-62D6-40B8-AAF6-C2ADAE5BD877}" srcOrd="7" destOrd="0" presId="urn:microsoft.com/office/officeart/2005/8/layout/bProcess3"/>
    <dgm:cxn modelId="{F33540BC-36E3-46DE-8843-854B2B4CC99E}" type="presParOf" srcId="{E6341960-62D6-40B8-AAF6-C2ADAE5BD877}" destId="{811B88A3-67C5-42AD-8CDC-87BBDA040AF5}" srcOrd="0" destOrd="0" presId="urn:microsoft.com/office/officeart/2005/8/layout/bProcess3"/>
    <dgm:cxn modelId="{37B90168-7BF6-4782-AC69-05173B781A2C}" type="presParOf" srcId="{BBD1AA2E-AE7C-4193-A0B8-537AC557A3D2}" destId="{75683C5B-B6AF-4DCC-9455-993A7290C94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rPr>
            <a:t>Актуальность личного вклада педагога в развитие образования</a:t>
          </a:r>
          <a:endParaRPr lang="ru-RU" sz="18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itchFamily="18" charset="0"/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32558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D079241C-EFED-4C63-B3B0-D6AD0067A2BB}" type="presOf" srcId="{0A63927F-E924-4F8D-8016-9C2F58C21124}" destId="{D0E65D3E-C147-461B-A410-E42E0AF535E1}" srcOrd="1" destOrd="0" presId="urn:microsoft.com/office/officeart/2005/8/layout/list1"/>
    <dgm:cxn modelId="{4954E9AD-BF3D-4AA7-9C8A-C132586524AE}" type="presOf" srcId="{0A63927F-E924-4F8D-8016-9C2F58C21124}" destId="{954A525D-F630-4852-BF7F-618A00CEACB9}" srcOrd="0" destOrd="0" presId="urn:microsoft.com/office/officeart/2005/8/layout/list1"/>
    <dgm:cxn modelId="{F54941E9-8097-4164-9740-178BA584624B}" type="presOf" srcId="{AFBA66E9-1A1B-4845-971D-2DD0FC92424E}" destId="{0990B9DF-F9CF-476A-8A60-985501D3204D}" srcOrd="0" destOrd="0" presId="urn:microsoft.com/office/officeart/2005/8/layout/list1"/>
    <dgm:cxn modelId="{DC6600B0-2349-44FD-A8DA-00C3A9AB9342}" type="presParOf" srcId="{0990B9DF-F9CF-476A-8A60-985501D3204D}" destId="{03C39953-4F6D-48FC-9FD4-D4C2D0E39B73}" srcOrd="0" destOrd="0" presId="urn:microsoft.com/office/officeart/2005/8/layout/list1"/>
    <dgm:cxn modelId="{8D734D49-8CE3-4D66-AB4E-B8C674C0CE03}" type="presParOf" srcId="{03C39953-4F6D-48FC-9FD4-D4C2D0E39B73}" destId="{954A525D-F630-4852-BF7F-618A00CEACB9}" srcOrd="0" destOrd="0" presId="urn:microsoft.com/office/officeart/2005/8/layout/list1"/>
    <dgm:cxn modelId="{C752F048-32BF-44D1-BFF5-6279014944DE}" type="presParOf" srcId="{03C39953-4F6D-48FC-9FD4-D4C2D0E39B73}" destId="{D0E65D3E-C147-461B-A410-E42E0AF535E1}" srcOrd="1" destOrd="0" presId="urn:microsoft.com/office/officeart/2005/8/layout/list1"/>
    <dgm:cxn modelId="{C3F98D7D-7714-4314-AF09-EACFAF5F441A}" type="presParOf" srcId="{0990B9DF-F9CF-476A-8A60-985501D3204D}" destId="{5ECA3623-218C-48A7-B2C1-96E64D0958E5}" srcOrd="1" destOrd="0" presId="urn:microsoft.com/office/officeart/2005/8/layout/list1"/>
    <dgm:cxn modelId="{6188D1A3-E2EF-4B3C-9BAD-DE0DD4741721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F93A89-BC08-428B-85A0-1C632648C54D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D515375-FF5E-45D6-A291-37C7DBBAE99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smtClean="0">
              <a:solidFill>
                <a:srgbClr val="002060"/>
              </a:solidFill>
            </a:rPr>
            <a:t>Рисование</a:t>
          </a:r>
          <a:endParaRPr lang="ru-RU" sz="1800" b="1" i="1" dirty="0">
            <a:solidFill>
              <a:srgbClr val="002060"/>
            </a:solidFill>
          </a:endParaRPr>
        </a:p>
      </dgm:t>
    </dgm:pt>
    <dgm:pt modelId="{B4B0A778-1C07-45BA-94B3-A50EB9D5CD97}" type="parTrans" cxnId="{B2FCE93B-6AFE-4B32-9CBC-A215FD893397}">
      <dgm:prSet/>
      <dgm:spPr/>
      <dgm:t>
        <a:bodyPr/>
        <a:lstStyle/>
        <a:p>
          <a:endParaRPr lang="ru-RU" sz="1800"/>
        </a:p>
      </dgm:t>
    </dgm:pt>
    <dgm:pt modelId="{A44039FA-6373-465E-85FF-BD5BF0F2C653}" type="sibTrans" cxnId="{B2FCE93B-6AFE-4B32-9CBC-A215FD893397}">
      <dgm:prSet/>
      <dgm:spPr>
        <a:solidFill>
          <a:srgbClr val="66FF33"/>
        </a:solidFill>
        <a:scene3d>
          <a:camera prst="obliqueTopRight"/>
          <a:lightRig rig="threePt" dir="t"/>
        </a:scene3d>
      </dgm:spPr>
      <dgm:t>
        <a:bodyPr/>
        <a:lstStyle/>
        <a:p>
          <a:endParaRPr lang="ru-RU" sz="1800"/>
        </a:p>
      </dgm:t>
    </dgm:pt>
    <dgm:pt modelId="{3D697849-4EDE-46B9-B55D-FF50835CD52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Форма художественного освоения детьми окружающей действительности</a:t>
          </a:r>
          <a:endParaRPr lang="ru-RU" sz="1800" dirty="0">
            <a:solidFill>
              <a:srgbClr val="002060"/>
            </a:solidFill>
          </a:endParaRPr>
        </a:p>
      </dgm:t>
    </dgm:pt>
    <dgm:pt modelId="{1E08AE88-AC6A-49FB-8848-BE90232998D7}" type="parTrans" cxnId="{D7E73D7B-1660-43B9-BE0B-827ED0CCE361}">
      <dgm:prSet/>
      <dgm:spPr/>
      <dgm:t>
        <a:bodyPr/>
        <a:lstStyle/>
        <a:p>
          <a:endParaRPr lang="ru-RU" sz="1800"/>
        </a:p>
      </dgm:t>
    </dgm:pt>
    <dgm:pt modelId="{70C4EA07-503F-4616-9D9A-762C50A91B70}" type="sibTrans" cxnId="{D7E73D7B-1660-43B9-BE0B-827ED0CCE361}">
      <dgm:prSet/>
      <dgm:spPr/>
      <dgm:t>
        <a:bodyPr/>
        <a:lstStyle/>
        <a:p>
          <a:endParaRPr lang="ru-RU" sz="1800"/>
        </a:p>
      </dgm:t>
    </dgm:pt>
    <dgm:pt modelId="{9E07A29F-DA3A-4A06-AE6F-08A573226B0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smtClean="0">
              <a:solidFill>
                <a:srgbClr val="002060"/>
              </a:solidFill>
            </a:rPr>
            <a:t>Игровые методы и приемы</a:t>
          </a:r>
          <a:endParaRPr lang="ru-RU" sz="1800" b="1" i="1" dirty="0">
            <a:solidFill>
              <a:srgbClr val="002060"/>
            </a:solidFill>
          </a:endParaRPr>
        </a:p>
      </dgm:t>
    </dgm:pt>
    <dgm:pt modelId="{D93D88B8-27F8-4056-96F6-93F3D032E376}" type="parTrans" cxnId="{EC2E0295-1D10-400E-A11D-B50518CA25EC}">
      <dgm:prSet/>
      <dgm:spPr/>
      <dgm:t>
        <a:bodyPr/>
        <a:lstStyle/>
        <a:p>
          <a:endParaRPr lang="ru-RU" sz="1800"/>
        </a:p>
      </dgm:t>
    </dgm:pt>
    <dgm:pt modelId="{1CE43C63-E07B-4330-9F4A-72D3E28A6E8A}" type="sibTrans" cxnId="{EC2E0295-1D10-400E-A11D-B50518CA25EC}">
      <dgm:prSet/>
      <dgm:spPr/>
      <dgm:t>
        <a:bodyPr/>
        <a:lstStyle/>
        <a:p>
          <a:endParaRPr lang="ru-RU" sz="1800"/>
        </a:p>
      </dgm:t>
    </dgm:pt>
    <dgm:pt modelId="{7243B837-748B-4D74-9E02-DC10FFC80F2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Позволяют представить неинтересную для детей учебную задачу в занимательной форме</a:t>
          </a:r>
          <a:endParaRPr lang="ru-RU" sz="1800" dirty="0">
            <a:solidFill>
              <a:srgbClr val="002060"/>
            </a:solidFill>
          </a:endParaRPr>
        </a:p>
      </dgm:t>
    </dgm:pt>
    <dgm:pt modelId="{5BDD0417-7D30-4F12-BB1C-1541CC06CE38}" type="parTrans" cxnId="{78E18395-349B-4A76-8B39-BD05B10F5CAA}">
      <dgm:prSet/>
      <dgm:spPr/>
      <dgm:t>
        <a:bodyPr/>
        <a:lstStyle/>
        <a:p>
          <a:endParaRPr lang="ru-RU" sz="1800"/>
        </a:p>
      </dgm:t>
    </dgm:pt>
    <dgm:pt modelId="{5BAD5BEF-F629-45E8-A037-00DC36810695}" type="sibTrans" cxnId="{78E18395-349B-4A76-8B39-BD05B10F5CAA}">
      <dgm:prSet/>
      <dgm:spPr/>
      <dgm:t>
        <a:bodyPr/>
        <a:lstStyle/>
        <a:p>
          <a:endParaRPr lang="ru-RU" sz="1800"/>
        </a:p>
      </dgm:t>
    </dgm:pt>
    <dgm:pt modelId="{079DA3D3-176D-4B94-83E5-4ACDC244D82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Играют роль мотива, побуждающего детей к качественному выполнению задания.</a:t>
          </a:r>
          <a:endParaRPr lang="ru-RU" sz="1800" dirty="0">
            <a:solidFill>
              <a:srgbClr val="002060"/>
            </a:solidFill>
          </a:endParaRPr>
        </a:p>
      </dgm:t>
    </dgm:pt>
    <dgm:pt modelId="{BAB25C68-0A36-4E5D-BFBF-E4BA15CA0462}" type="parTrans" cxnId="{67548AC1-B77B-492F-BDF8-CB07FEE1D88A}">
      <dgm:prSet/>
      <dgm:spPr/>
      <dgm:t>
        <a:bodyPr/>
        <a:lstStyle/>
        <a:p>
          <a:endParaRPr lang="ru-RU" sz="1800"/>
        </a:p>
      </dgm:t>
    </dgm:pt>
    <dgm:pt modelId="{7A42BF55-8D11-4A99-8136-0DA43A20BAB6}" type="sibTrans" cxnId="{67548AC1-B77B-492F-BDF8-CB07FEE1D88A}">
      <dgm:prSet/>
      <dgm:spPr/>
      <dgm:t>
        <a:bodyPr/>
        <a:lstStyle/>
        <a:p>
          <a:endParaRPr lang="ru-RU" sz="1800"/>
        </a:p>
      </dgm:t>
    </dgm:pt>
    <dgm:pt modelId="{A156F1A5-8912-4298-B239-7ABE4C6F6E3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Делают продуктивную деятельность занимательной, соответствующей  возрастным особенностям </a:t>
          </a:r>
          <a:endParaRPr lang="ru-RU" sz="1800" dirty="0">
            <a:solidFill>
              <a:srgbClr val="002060"/>
            </a:solidFill>
          </a:endParaRPr>
        </a:p>
      </dgm:t>
    </dgm:pt>
    <dgm:pt modelId="{DB78AE8C-9B8F-44AD-950F-BF1742913938}" type="parTrans" cxnId="{993B4971-F75F-4C37-BEDB-A68EB5ECCD62}">
      <dgm:prSet/>
      <dgm:spPr/>
      <dgm:t>
        <a:bodyPr/>
        <a:lstStyle/>
        <a:p>
          <a:endParaRPr lang="ru-RU"/>
        </a:p>
      </dgm:t>
    </dgm:pt>
    <dgm:pt modelId="{DAC68233-CF1A-4C3C-B7FB-24784F9E62B8}" type="sibTrans" cxnId="{993B4971-F75F-4C37-BEDB-A68EB5ECCD62}">
      <dgm:prSet/>
      <dgm:spPr/>
      <dgm:t>
        <a:bodyPr/>
        <a:lstStyle/>
        <a:p>
          <a:endParaRPr lang="ru-RU"/>
        </a:p>
      </dgm:t>
    </dgm:pt>
    <dgm:pt modelId="{819C649B-FA50-4A2E-9FE7-34AC421CA6A6}" type="pres">
      <dgm:prSet presAssocID="{9DF93A89-BC08-428B-85A0-1C632648C5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EA71E-1032-4C16-B662-E02B0DD95125}" type="pres">
      <dgm:prSet presAssocID="{AD515375-FF5E-45D6-A291-37C7DBBAE999}" presName="node" presStyleLbl="node1" presStyleIdx="0" presStyleCnt="2" custScaleX="229102" custScaleY="298771" custLinFactX="300000" custLinFactNeighborX="339183" custLinFactNeighborY="-30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7EEBD-42F3-4326-BF1C-057E592636D7}" type="pres">
      <dgm:prSet presAssocID="{A44039FA-6373-465E-85FF-BD5BF0F2C653}" presName="sibTrans" presStyleLbl="sibTrans2D1" presStyleIdx="0" presStyleCnt="1" custScaleX="121668" custLinFactNeighborX="-24968" custLinFactNeighborY="7747"/>
      <dgm:spPr/>
      <dgm:t>
        <a:bodyPr/>
        <a:lstStyle/>
        <a:p>
          <a:endParaRPr lang="ru-RU"/>
        </a:p>
      </dgm:t>
    </dgm:pt>
    <dgm:pt modelId="{78CB5D8D-1409-4BCC-968D-9F8E2B42183B}" type="pres">
      <dgm:prSet presAssocID="{A44039FA-6373-465E-85FF-BD5BF0F2C65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2ED2AE04-BF3B-4AD8-8D97-2C5DEA44BC8C}" type="pres">
      <dgm:prSet presAssocID="{9E07A29F-DA3A-4A06-AE6F-08A573226B0D}" presName="node" presStyleLbl="node1" presStyleIdx="1" presStyleCnt="2" custScaleX="589494" custScaleY="330243" custLinFactX="-100000" custLinFactNeighborX="-150934" custLinFactNeighborY="-19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E7C35A-08D0-49DF-B17F-DB71A7C698D7}" type="presOf" srcId="{AD515375-FF5E-45D6-A291-37C7DBBAE999}" destId="{A1FEA71E-1032-4C16-B662-E02B0DD95125}" srcOrd="0" destOrd="0" presId="urn:microsoft.com/office/officeart/2005/8/layout/process5"/>
    <dgm:cxn modelId="{D7E73D7B-1660-43B9-BE0B-827ED0CCE361}" srcId="{AD515375-FF5E-45D6-A291-37C7DBBAE999}" destId="{3D697849-4EDE-46B9-B55D-FF50835CD529}" srcOrd="0" destOrd="0" parTransId="{1E08AE88-AC6A-49FB-8848-BE90232998D7}" sibTransId="{70C4EA07-503F-4616-9D9A-762C50A91B70}"/>
    <dgm:cxn modelId="{2ADBD3F3-8B97-4ECD-8F3C-7D065662B451}" type="presOf" srcId="{9DF93A89-BC08-428B-85A0-1C632648C54D}" destId="{819C649B-FA50-4A2E-9FE7-34AC421CA6A6}" srcOrd="0" destOrd="0" presId="urn:microsoft.com/office/officeart/2005/8/layout/process5"/>
    <dgm:cxn modelId="{993B4971-F75F-4C37-BEDB-A68EB5ECCD62}" srcId="{9E07A29F-DA3A-4A06-AE6F-08A573226B0D}" destId="{A156F1A5-8912-4298-B239-7ABE4C6F6E33}" srcOrd="0" destOrd="0" parTransId="{DB78AE8C-9B8F-44AD-950F-BF1742913938}" sibTransId="{DAC68233-CF1A-4C3C-B7FB-24784F9E62B8}"/>
    <dgm:cxn modelId="{1179FEE0-F0FB-4B40-9BB2-3676B94100FA}" type="presOf" srcId="{3D697849-4EDE-46B9-B55D-FF50835CD529}" destId="{A1FEA71E-1032-4C16-B662-E02B0DD95125}" srcOrd="0" destOrd="1" presId="urn:microsoft.com/office/officeart/2005/8/layout/process5"/>
    <dgm:cxn modelId="{67548AC1-B77B-492F-BDF8-CB07FEE1D88A}" srcId="{9E07A29F-DA3A-4A06-AE6F-08A573226B0D}" destId="{079DA3D3-176D-4B94-83E5-4ACDC244D828}" srcOrd="2" destOrd="0" parTransId="{BAB25C68-0A36-4E5D-BFBF-E4BA15CA0462}" sibTransId="{7A42BF55-8D11-4A99-8136-0DA43A20BAB6}"/>
    <dgm:cxn modelId="{1DD61300-3E13-4958-8B36-4F6244860D1E}" type="presOf" srcId="{A44039FA-6373-465E-85FF-BD5BF0F2C653}" destId="{8257EEBD-42F3-4326-BF1C-057E592636D7}" srcOrd="0" destOrd="0" presId="urn:microsoft.com/office/officeart/2005/8/layout/process5"/>
    <dgm:cxn modelId="{3FAA179D-1A39-4EEA-B3FA-0BC51FF07D69}" type="presOf" srcId="{079DA3D3-176D-4B94-83E5-4ACDC244D828}" destId="{2ED2AE04-BF3B-4AD8-8D97-2C5DEA44BC8C}" srcOrd="0" destOrd="3" presId="urn:microsoft.com/office/officeart/2005/8/layout/process5"/>
    <dgm:cxn modelId="{C2392AFC-F305-4A8A-AE43-8C6140DA7670}" type="presOf" srcId="{A156F1A5-8912-4298-B239-7ABE4C6F6E33}" destId="{2ED2AE04-BF3B-4AD8-8D97-2C5DEA44BC8C}" srcOrd="0" destOrd="1" presId="urn:microsoft.com/office/officeart/2005/8/layout/process5"/>
    <dgm:cxn modelId="{78E18395-349B-4A76-8B39-BD05B10F5CAA}" srcId="{9E07A29F-DA3A-4A06-AE6F-08A573226B0D}" destId="{7243B837-748B-4D74-9E02-DC10FFC80F24}" srcOrd="1" destOrd="0" parTransId="{5BDD0417-7D30-4F12-BB1C-1541CC06CE38}" sibTransId="{5BAD5BEF-F629-45E8-A037-00DC36810695}"/>
    <dgm:cxn modelId="{B2FCE93B-6AFE-4B32-9CBC-A215FD893397}" srcId="{9DF93A89-BC08-428B-85A0-1C632648C54D}" destId="{AD515375-FF5E-45D6-A291-37C7DBBAE999}" srcOrd="0" destOrd="0" parTransId="{B4B0A778-1C07-45BA-94B3-A50EB9D5CD97}" sibTransId="{A44039FA-6373-465E-85FF-BD5BF0F2C653}"/>
    <dgm:cxn modelId="{6A2FF66B-2E50-42A7-AB24-49947586C61A}" type="presOf" srcId="{9E07A29F-DA3A-4A06-AE6F-08A573226B0D}" destId="{2ED2AE04-BF3B-4AD8-8D97-2C5DEA44BC8C}" srcOrd="0" destOrd="0" presId="urn:microsoft.com/office/officeart/2005/8/layout/process5"/>
    <dgm:cxn modelId="{368391E6-111D-4FCC-A9DC-606C959E4542}" type="presOf" srcId="{A44039FA-6373-465E-85FF-BD5BF0F2C653}" destId="{78CB5D8D-1409-4BCC-968D-9F8E2B42183B}" srcOrd="1" destOrd="0" presId="urn:microsoft.com/office/officeart/2005/8/layout/process5"/>
    <dgm:cxn modelId="{00108307-43F4-4B82-98BA-E3FB64D4EBC6}" type="presOf" srcId="{7243B837-748B-4D74-9E02-DC10FFC80F24}" destId="{2ED2AE04-BF3B-4AD8-8D97-2C5DEA44BC8C}" srcOrd="0" destOrd="2" presId="urn:microsoft.com/office/officeart/2005/8/layout/process5"/>
    <dgm:cxn modelId="{EC2E0295-1D10-400E-A11D-B50518CA25EC}" srcId="{9DF93A89-BC08-428B-85A0-1C632648C54D}" destId="{9E07A29F-DA3A-4A06-AE6F-08A573226B0D}" srcOrd="1" destOrd="0" parTransId="{D93D88B8-27F8-4056-96F6-93F3D032E376}" sibTransId="{1CE43C63-E07B-4330-9F4A-72D3E28A6E8A}"/>
    <dgm:cxn modelId="{8ADD8144-0EA3-472E-8165-7EDC056F2770}" type="presParOf" srcId="{819C649B-FA50-4A2E-9FE7-34AC421CA6A6}" destId="{A1FEA71E-1032-4C16-B662-E02B0DD95125}" srcOrd="0" destOrd="0" presId="urn:microsoft.com/office/officeart/2005/8/layout/process5"/>
    <dgm:cxn modelId="{AB775539-7699-4B2A-ADE6-BDB3355DCCD5}" type="presParOf" srcId="{819C649B-FA50-4A2E-9FE7-34AC421CA6A6}" destId="{8257EEBD-42F3-4326-BF1C-057E592636D7}" srcOrd="1" destOrd="0" presId="urn:microsoft.com/office/officeart/2005/8/layout/process5"/>
    <dgm:cxn modelId="{BD1F753D-6237-4261-B63B-D301D13C4F31}" type="presParOf" srcId="{8257EEBD-42F3-4326-BF1C-057E592636D7}" destId="{78CB5D8D-1409-4BCC-968D-9F8E2B42183B}" srcOrd="0" destOrd="0" presId="urn:microsoft.com/office/officeart/2005/8/layout/process5"/>
    <dgm:cxn modelId="{C9D82560-17BE-4FC4-A560-EB3832912FAD}" type="presParOf" srcId="{819C649B-FA50-4A2E-9FE7-34AC421CA6A6}" destId="{2ED2AE04-BF3B-4AD8-8D97-2C5DEA44BC8C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7F9AD9-300A-4E73-8EE9-4D86E5F689DF}" type="doc">
      <dgm:prSet loTypeId="urn:microsoft.com/office/officeart/2005/8/layout/arrow4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0FD8769-72B2-40B3-9B46-C2CC2B95EFC9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Мотивация через постановку цели и задач к стимулированию и исполнению действий до получения и анализа результата </a:t>
          </a:r>
          <a:endParaRPr lang="ru-RU" sz="1800" b="1" i="1" dirty="0">
            <a:solidFill>
              <a:srgbClr val="002060"/>
            </a:solidFill>
          </a:endParaRPr>
        </a:p>
      </dgm:t>
    </dgm:pt>
    <dgm:pt modelId="{A4AA6249-3E40-4DDB-9594-05EF26C202F3}" type="parTrans" cxnId="{D7A14566-226E-4A1E-A2CC-E110C3FC6BF6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0543AA4B-3430-456E-81E0-F46386C2814F}" type="sibTrans" cxnId="{D7A14566-226E-4A1E-A2CC-E110C3FC6BF6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18611705-6135-463A-9232-0C6B8D822CA6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Подмена понятия «игровой прием» с «игровым  сюрпризным моментом»</a:t>
          </a:r>
          <a:endParaRPr lang="ru-RU" sz="1800" b="1" i="1" dirty="0">
            <a:solidFill>
              <a:srgbClr val="002060"/>
            </a:solidFill>
          </a:endParaRPr>
        </a:p>
      </dgm:t>
    </dgm:pt>
    <dgm:pt modelId="{1B68417A-FB16-4070-B378-9537798B9862}" type="parTrans" cxnId="{361A676D-FA92-49EE-A426-5EC25341B42A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56B8520B-40FA-46AF-8A1E-E9602DE5231C}" type="sibTrans" cxnId="{361A676D-FA92-49EE-A426-5EC25341B42A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F343BE14-364F-4E4F-8319-59A221A45F15}" type="pres">
      <dgm:prSet presAssocID="{647F9AD9-300A-4E73-8EE9-4D86E5F689D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D2021-FF24-4371-B922-AA65F27B6A27}" type="pres">
      <dgm:prSet presAssocID="{20FD8769-72B2-40B3-9B46-C2CC2B95EFC9}" presName="upArrow" presStyleLbl="node1" presStyleIdx="0" presStyleCnt="2" custLinFactNeighborX="-39207" custLinFactNeighborY="0"/>
      <dgm:spPr/>
    </dgm:pt>
    <dgm:pt modelId="{8EBD2277-5BA6-42DD-8A9C-CB8DFA88B422}" type="pres">
      <dgm:prSet presAssocID="{20FD8769-72B2-40B3-9B46-C2CC2B95EFC9}" presName="upArrowText" presStyleLbl="revTx" presStyleIdx="0" presStyleCnt="2" custScaleX="149520" custLinFactNeighborX="16986" custLinFactNeighborY="8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FC87B-7673-4015-94AD-EAFDA10F1580}" type="pres">
      <dgm:prSet presAssocID="{18611705-6135-463A-9232-0C6B8D822CA6}" presName="downArrow" presStyleLbl="node1" presStyleIdx="1" presStyleCnt="2"/>
      <dgm:spPr/>
    </dgm:pt>
    <dgm:pt modelId="{069FFCFF-ADCC-45B9-960A-B5460001C7B3}" type="pres">
      <dgm:prSet presAssocID="{18611705-6135-463A-9232-0C6B8D822CA6}" presName="downArrowText" presStyleLbl="revTx" presStyleIdx="1" presStyleCnt="2" custScaleX="113271" custLinFactNeighborX="10280" custLinFactNeighborY="-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EB27D-E80F-4687-AE4D-EE2285EEC847}" type="presOf" srcId="{20FD8769-72B2-40B3-9B46-C2CC2B95EFC9}" destId="{8EBD2277-5BA6-42DD-8A9C-CB8DFA88B422}" srcOrd="0" destOrd="0" presId="urn:microsoft.com/office/officeart/2005/8/layout/arrow4"/>
    <dgm:cxn modelId="{361A676D-FA92-49EE-A426-5EC25341B42A}" srcId="{647F9AD9-300A-4E73-8EE9-4D86E5F689DF}" destId="{18611705-6135-463A-9232-0C6B8D822CA6}" srcOrd="1" destOrd="0" parTransId="{1B68417A-FB16-4070-B378-9537798B9862}" sibTransId="{56B8520B-40FA-46AF-8A1E-E9602DE5231C}"/>
    <dgm:cxn modelId="{0B4AC910-96F7-4B3F-8362-45FFB76E70DB}" type="presOf" srcId="{647F9AD9-300A-4E73-8EE9-4D86E5F689DF}" destId="{F343BE14-364F-4E4F-8319-59A221A45F15}" srcOrd="0" destOrd="0" presId="urn:microsoft.com/office/officeart/2005/8/layout/arrow4"/>
    <dgm:cxn modelId="{D7A14566-226E-4A1E-A2CC-E110C3FC6BF6}" srcId="{647F9AD9-300A-4E73-8EE9-4D86E5F689DF}" destId="{20FD8769-72B2-40B3-9B46-C2CC2B95EFC9}" srcOrd="0" destOrd="0" parTransId="{A4AA6249-3E40-4DDB-9594-05EF26C202F3}" sibTransId="{0543AA4B-3430-456E-81E0-F46386C2814F}"/>
    <dgm:cxn modelId="{3564B00D-EA18-4362-BAF8-5123527C4992}" type="presOf" srcId="{18611705-6135-463A-9232-0C6B8D822CA6}" destId="{069FFCFF-ADCC-45B9-960A-B5460001C7B3}" srcOrd="0" destOrd="0" presId="urn:microsoft.com/office/officeart/2005/8/layout/arrow4"/>
    <dgm:cxn modelId="{26F68EC6-82F7-4D8F-B177-EA939A76158E}" type="presParOf" srcId="{F343BE14-364F-4E4F-8319-59A221A45F15}" destId="{550D2021-FF24-4371-B922-AA65F27B6A27}" srcOrd="0" destOrd="0" presId="urn:microsoft.com/office/officeart/2005/8/layout/arrow4"/>
    <dgm:cxn modelId="{4D5E748B-AC24-46C9-8A7E-E221A2739728}" type="presParOf" srcId="{F343BE14-364F-4E4F-8319-59A221A45F15}" destId="{8EBD2277-5BA6-42DD-8A9C-CB8DFA88B422}" srcOrd="1" destOrd="0" presId="urn:microsoft.com/office/officeart/2005/8/layout/arrow4"/>
    <dgm:cxn modelId="{72CB18F2-472B-4455-8C70-DCD979F27E0C}" type="presParOf" srcId="{F343BE14-364F-4E4F-8319-59A221A45F15}" destId="{7B4FC87B-7673-4015-94AD-EAFDA10F1580}" srcOrd="2" destOrd="0" presId="urn:microsoft.com/office/officeart/2005/8/layout/arrow4"/>
    <dgm:cxn modelId="{8444F527-0E09-4319-A350-2AD2627FF6AF}" type="presParOf" srcId="{F343BE14-364F-4E4F-8319-59A221A45F15}" destId="{069FFCFF-ADCC-45B9-960A-B5460001C7B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Теоретическое обоснование личного вклада педагога в развитие образования</a:t>
          </a:r>
          <a:endParaRPr lang="ru-RU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31964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F5D2D385-F12E-4A95-893B-7F416AA0DB00}" type="presOf" srcId="{0A63927F-E924-4F8D-8016-9C2F58C21124}" destId="{D0E65D3E-C147-461B-A410-E42E0AF535E1}" srcOrd="1" destOrd="0" presId="urn:microsoft.com/office/officeart/2005/8/layout/list1"/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0180A3D3-5C09-4E34-92D2-1CA3DD3DCB85}" type="presOf" srcId="{AFBA66E9-1A1B-4845-971D-2DD0FC92424E}" destId="{0990B9DF-F9CF-476A-8A60-985501D3204D}" srcOrd="0" destOrd="0" presId="urn:microsoft.com/office/officeart/2005/8/layout/list1"/>
    <dgm:cxn modelId="{C021B417-11E2-46AA-B653-E9F52D30CC6D}" type="presOf" srcId="{0A63927F-E924-4F8D-8016-9C2F58C21124}" destId="{954A525D-F630-4852-BF7F-618A00CEACB9}" srcOrd="0" destOrd="0" presId="urn:microsoft.com/office/officeart/2005/8/layout/list1"/>
    <dgm:cxn modelId="{F93CEBC5-14ED-4D11-BF29-576C37E39C79}" type="presParOf" srcId="{0990B9DF-F9CF-476A-8A60-985501D3204D}" destId="{03C39953-4F6D-48FC-9FD4-D4C2D0E39B73}" srcOrd="0" destOrd="0" presId="urn:microsoft.com/office/officeart/2005/8/layout/list1"/>
    <dgm:cxn modelId="{3F9F542D-CA10-4640-9B2E-78E22997A40A}" type="presParOf" srcId="{03C39953-4F6D-48FC-9FD4-D4C2D0E39B73}" destId="{954A525D-F630-4852-BF7F-618A00CEACB9}" srcOrd="0" destOrd="0" presId="urn:microsoft.com/office/officeart/2005/8/layout/list1"/>
    <dgm:cxn modelId="{B009106A-C269-4231-B59F-E7C6ACCF2AA8}" type="presParOf" srcId="{03C39953-4F6D-48FC-9FD4-D4C2D0E39B73}" destId="{D0E65D3E-C147-461B-A410-E42E0AF535E1}" srcOrd="1" destOrd="0" presId="urn:microsoft.com/office/officeart/2005/8/layout/list1"/>
    <dgm:cxn modelId="{5F1ED23D-4D88-4130-8DCA-C85C791AC801}" type="presParOf" srcId="{0990B9DF-F9CF-476A-8A60-985501D3204D}" destId="{5ECA3623-218C-48A7-B2C1-96E64D0958E5}" srcOrd="1" destOrd="0" presId="urn:microsoft.com/office/officeart/2005/8/layout/list1"/>
    <dgm:cxn modelId="{5114CD3E-D1B4-4B96-8EB8-022AEBFAAE79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9F84E5-7469-4BF2-B885-A200C6950DC8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1A976FF5-A7BC-4863-8A9F-175315103F0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Изобразительные навыки</a:t>
          </a:r>
          <a:endParaRPr lang="ru-RU" sz="1800" dirty="0">
            <a:solidFill>
              <a:srgbClr val="002060"/>
            </a:solidFill>
          </a:endParaRPr>
        </a:p>
      </dgm:t>
    </dgm:pt>
    <dgm:pt modelId="{6A1CEF2A-06B0-4089-AD92-154C1D22BC82}" type="parTrans" cxnId="{2FDA9BF1-F53F-42FF-B013-C0D1251399C7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F246680B-F07B-44DB-9B8D-FB2F6437E55E}" type="sibTrans" cxnId="{2FDA9BF1-F53F-42FF-B013-C0D1251399C7}">
      <dgm:prSet custT="1"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B443E2F8-6C3B-4208-8EFF-64157BD03611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способность передавать форму предмета, его строение</a:t>
          </a:r>
          <a:endParaRPr lang="ru-RU" sz="1800" dirty="0">
            <a:solidFill>
              <a:srgbClr val="002060"/>
            </a:solidFill>
          </a:endParaRPr>
        </a:p>
      </dgm:t>
    </dgm:pt>
    <dgm:pt modelId="{E8A2667C-F8E8-45CE-BBCA-30D6C1BD9D2C}" type="parTrans" cxnId="{123EDB11-91E5-454A-A973-55E2BB547F70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762BFC80-2208-4DE8-92C6-F8FAD91112E3}" type="sibTrans" cxnId="{123EDB11-91E5-454A-A973-55E2BB547F70}">
      <dgm:prSet custT="1"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D8760E5-6027-4ECD-8877-9A0ED680219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цвет и другие качества, создавать узор с учетом украшаемой формы</a:t>
          </a:r>
          <a:endParaRPr lang="ru-RU" sz="1800" dirty="0">
            <a:solidFill>
              <a:srgbClr val="002060"/>
            </a:solidFill>
          </a:endParaRPr>
        </a:p>
      </dgm:t>
    </dgm:pt>
    <dgm:pt modelId="{B50AC87B-87F0-4E94-8A54-F925C5946C69}" type="parTrans" cxnId="{3D26F1CE-1509-45C4-8847-34C0527A664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7AE7DC76-464D-450F-960B-0D2AAD799DEA}" type="sibTrans" cxnId="{3D26F1CE-1509-45C4-8847-34C0527A664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0ED7E7E-A45E-41B0-A101-E92F9DBEEE27}" type="pres">
      <dgm:prSet presAssocID="{AD9F84E5-7469-4BF2-B885-A200C6950DC8}" presName="linearFlow" presStyleCnt="0">
        <dgm:presLayoutVars>
          <dgm:resizeHandles val="exact"/>
        </dgm:presLayoutVars>
      </dgm:prSet>
      <dgm:spPr/>
    </dgm:pt>
    <dgm:pt modelId="{B9ED2ED1-6294-4C5E-A2DE-0B71F133DFF4}" type="pres">
      <dgm:prSet presAssocID="{1A976FF5-A7BC-4863-8A9F-175315103F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723B1-2133-4C70-B270-C34B9FCB5270}" type="pres">
      <dgm:prSet presAssocID="{F246680B-F07B-44DB-9B8D-FB2F6437E55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F74B889-2C90-41D9-9136-54C93A5CD27C}" type="pres">
      <dgm:prSet presAssocID="{F246680B-F07B-44DB-9B8D-FB2F6437E55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589F14F-CEB3-4109-9AB7-AA795F6604F6}" type="pres">
      <dgm:prSet presAssocID="{B443E2F8-6C3B-4208-8EFF-64157BD0361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40458-0035-47BD-BE8A-1F31A0F89791}" type="pres">
      <dgm:prSet presAssocID="{762BFC80-2208-4DE8-92C6-F8FAD91112E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053C7C7-EB9D-40A9-9287-C3E458998008}" type="pres">
      <dgm:prSet presAssocID="{762BFC80-2208-4DE8-92C6-F8FAD91112E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51F8C7A-8926-4097-81E0-CC041ED71891}" type="pres">
      <dgm:prSet presAssocID="{ED8760E5-6027-4ECD-8877-9A0ED68021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0DBED0-A14D-422F-82D4-5360FD988CB9}" type="presOf" srcId="{1A976FF5-A7BC-4863-8A9F-175315103F05}" destId="{B9ED2ED1-6294-4C5E-A2DE-0B71F133DFF4}" srcOrd="0" destOrd="0" presId="urn:microsoft.com/office/officeart/2005/8/layout/process2"/>
    <dgm:cxn modelId="{F1AF1F3D-5E54-4CC7-A0EA-F669B9A3DF59}" type="presOf" srcId="{F246680B-F07B-44DB-9B8D-FB2F6437E55E}" destId="{4F74B889-2C90-41D9-9136-54C93A5CD27C}" srcOrd="1" destOrd="0" presId="urn:microsoft.com/office/officeart/2005/8/layout/process2"/>
    <dgm:cxn modelId="{2FDA9BF1-F53F-42FF-B013-C0D1251399C7}" srcId="{AD9F84E5-7469-4BF2-B885-A200C6950DC8}" destId="{1A976FF5-A7BC-4863-8A9F-175315103F05}" srcOrd="0" destOrd="0" parTransId="{6A1CEF2A-06B0-4089-AD92-154C1D22BC82}" sibTransId="{F246680B-F07B-44DB-9B8D-FB2F6437E55E}"/>
    <dgm:cxn modelId="{3FDFA480-E92F-46EF-AEDE-ED68D89182EF}" type="presOf" srcId="{B443E2F8-6C3B-4208-8EFF-64157BD03611}" destId="{2589F14F-CEB3-4109-9AB7-AA795F6604F6}" srcOrd="0" destOrd="0" presId="urn:microsoft.com/office/officeart/2005/8/layout/process2"/>
    <dgm:cxn modelId="{9A95D608-EA24-476E-B9BA-25A098F29170}" type="presOf" srcId="{AD9F84E5-7469-4BF2-B885-A200C6950DC8}" destId="{A0ED7E7E-A45E-41B0-A101-E92F9DBEEE27}" srcOrd="0" destOrd="0" presId="urn:microsoft.com/office/officeart/2005/8/layout/process2"/>
    <dgm:cxn modelId="{0D30B0F1-F842-46CB-A108-2BFF1DC520BE}" type="presOf" srcId="{762BFC80-2208-4DE8-92C6-F8FAD91112E3}" destId="{3053C7C7-EB9D-40A9-9287-C3E458998008}" srcOrd="1" destOrd="0" presId="urn:microsoft.com/office/officeart/2005/8/layout/process2"/>
    <dgm:cxn modelId="{6641081D-8457-4540-9F6E-F9B2DC7C5597}" type="presOf" srcId="{F246680B-F07B-44DB-9B8D-FB2F6437E55E}" destId="{CB1723B1-2133-4C70-B270-C34B9FCB5270}" srcOrd="0" destOrd="0" presId="urn:microsoft.com/office/officeart/2005/8/layout/process2"/>
    <dgm:cxn modelId="{0E54E211-53AA-4C6B-ADD1-46C8E9EC410C}" type="presOf" srcId="{762BFC80-2208-4DE8-92C6-F8FAD91112E3}" destId="{92E40458-0035-47BD-BE8A-1F31A0F89791}" srcOrd="0" destOrd="0" presId="urn:microsoft.com/office/officeart/2005/8/layout/process2"/>
    <dgm:cxn modelId="{6A9974A7-84E8-4204-93C1-30CFB7690EFB}" type="presOf" srcId="{ED8760E5-6027-4ECD-8877-9A0ED6802190}" destId="{751F8C7A-8926-4097-81E0-CC041ED71891}" srcOrd="0" destOrd="0" presId="urn:microsoft.com/office/officeart/2005/8/layout/process2"/>
    <dgm:cxn modelId="{123EDB11-91E5-454A-A973-55E2BB547F70}" srcId="{AD9F84E5-7469-4BF2-B885-A200C6950DC8}" destId="{B443E2F8-6C3B-4208-8EFF-64157BD03611}" srcOrd="1" destOrd="0" parTransId="{E8A2667C-F8E8-45CE-BBCA-30D6C1BD9D2C}" sibTransId="{762BFC80-2208-4DE8-92C6-F8FAD91112E3}"/>
    <dgm:cxn modelId="{3D26F1CE-1509-45C4-8847-34C0527A6641}" srcId="{AD9F84E5-7469-4BF2-B885-A200C6950DC8}" destId="{ED8760E5-6027-4ECD-8877-9A0ED6802190}" srcOrd="2" destOrd="0" parTransId="{B50AC87B-87F0-4E94-8A54-F925C5946C69}" sibTransId="{7AE7DC76-464D-450F-960B-0D2AAD799DEA}"/>
    <dgm:cxn modelId="{1F568A68-08DE-4552-B237-4DA7D8C2F022}" type="presParOf" srcId="{A0ED7E7E-A45E-41B0-A101-E92F9DBEEE27}" destId="{B9ED2ED1-6294-4C5E-A2DE-0B71F133DFF4}" srcOrd="0" destOrd="0" presId="urn:microsoft.com/office/officeart/2005/8/layout/process2"/>
    <dgm:cxn modelId="{D110E4E6-13AB-48A3-93F4-2344999B4597}" type="presParOf" srcId="{A0ED7E7E-A45E-41B0-A101-E92F9DBEEE27}" destId="{CB1723B1-2133-4C70-B270-C34B9FCB5270}" srcOrd="1" destOrd="0" presId="urn:microsoft.com/office/officeart/2005/8/layout/process2"/>
    <dgm:cxn modelId="{0AE03BF4-D8A9-44AE-9ED0-CA40C240B5F4}" type="presParOf" srcId="{CB1723B1-2133-4C70-B270-C34B9FCB5270}" destId="{4F74B889-2C90-41D9-9136-54C93A5CD27C}" srcOrd="0" destOrd="0" presId="urn:microsoft.com/office/officeart/2005/8/layout/process2"/>
    <dgm:cxn modelId="{94C65090-4E05-49E2-B1B6-183BDE5CFF07}" type="presParOf" srcId="{A0ED7E7E-A45E-41B0-A101-E92F9DBEEE27}" destId="{2589F14F-CEB3-4109-9AB7-AA795F6604F6}" srcOrd="2" destOrd="0" presId="urn:microsoft.com/office/officeart/2005/8/layout/process2"/>
    <dgm:cxn modelId="{9B6504A5-A68F-4854-9072-D7449E431183}" type="presParOf" srcId="{A0ED7E7E-A45E-41B0-A101-E92F9DBEEE27}" destId="{92E40458-0035-47BD-BE8A-1F31A0F89791}" srcOrd="3" destOrd="0" presId="urn:microsoft.com/office/officeart/2005/8/layout/process2"/>
    <dgm:cxn modelId="{C5756145-1A8D-4441-AF85-1253FAAAF285}" type="presParOf" srcId="{92E40458-0035-47BD-BE8A-1F31A0F89791}" destId="{3053C7C7-EB9D-40A9-9287-C3E458998008}" srcOrd="0" destOrd="0" presId="urn:microsoft.com/office/officeart/2005/8/layout/process2"/>
    <dgm:cxn modelId="{AFB9F8D4-E056-4F0C-9E2D-223A85ED1F39}" type="presParOf" srcId="{A0ED7E7E-A45E-41B0-A101-E92F9DBEEE27}" destId="{751F8C7A-8926-4097-81E0-CC041ED7189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34895"/>
          <a:ext cx="8064896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5284" y="68006"/>
          <a:ext cx="5645427" cy="61992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latin typeface="Cambria" pitchFamily="18" charset="0"/>
            </a:rPr>
            <a:t>Визитная карточка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5284" y="68006"/>
        <a:ext cx="5645427" cy="6199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7C4CD8-54E8-4B9A-8CE0-63B2EE99E631}">
      <dsp:nvSpPr>
        <dsp:cNvPr id="0" name=""/>
        <dsp:cNvSpPr/>
      </dsp:nvSpPr>
      <dsp:spPr>
        <a:xfrm>
          <a:off x="0" y="10830"/>
          <a:ext cx="6096000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Н.П. Сакулина, Н.А. Ветлугина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10830"/>
        <a:ext cx="6096000" cy="861120"/>
      </dsp:txXfrm>
    </dsp:sp>
    <dsp:sp modelId="{EB737F0D-42DD-4B2B-BD75-209F6B2E11C3}">
      <dsp:nvSpPr>
        <dsp:cNvPr id="0" name=""/>
        <dsp:cNvSpPr/>
      </dsp:nvSpPr>
      <dsp:spPr>
        <a:xfrm>
          <a:off x="0" y="871950"/>
          <a:ext cx="6096000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Показали влияние игровой деятельности  на формирование изобразительных навыков детей дошкольного возраста,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871950"/>
        <a:ext cx="6096000" cy="785565"/>
      </dsp:txXfrm>
    </dsp:sp>
    <dsp:sp modelId="{F8D6E50D-FB23-422C-9FB0-8B387F813450}">
      <dsp:nvSpPr>
        <dsp:cNvPr id="0" name=""/>
        <dsp:cNvSpPr/>
      </dsp:nvSpPr>
      <dsp:spPr>
        <a:xfrm>
          <a:off x="0" y="1657515"/>
          <a:ext cx="6096000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Т.С. Комарова, Ф. Котляр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1657515"/>
        <a:ext cx="6096000" cy="861120"/>
      </dsp:txXfrm>
    </dsp:sp>
    <dsp:sp modelId="{B898540F-6AB4-4B26-8B02-2F2666205F94}">
      <dsp:nvSpPr>
        <dsp:cNvPr id="0" name=""/>
        <dsp:cNvSpPr/>
      </dsp:nvSpPr>
      <dsp:spPr>
        <a:xfrm>
          <a:off x="0" y="2518635"/>
          <a:ext cx="6096000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Игровые приемы широко применялись при обучении дошкольников технике рисования и воспитании у них чувства ритма в изобразительной деятельности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2518635"/>
        <a:ext cx="6096000" cy="785565"/>
      </dsp:txXfrm>
    </dsp:sp>
    <dsp:sp modelId="{7B1413A6-D826-4717-A8EA-CDF47BBF3B31}">
      <dsp:nvSpPr>
        <dsp:cNvPr id="0" name=""/>
        <dsp:cNvSpPr/>
      </dsp:nvSpPr>
      <dsp:spPr>
        <a:xfrm>
          <a:off x="0" y="3304200"/>
          <a:ext cx="6096000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Г.Г. Григорьева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3304200"/>
        <a:ext cx="6096000" cy="861120"/>
      </dsp:txXfrm>
    </dsp:sp>
    <dsp:sp modelId="{E71F955A-8021-4D38-BFA2-BBA2E10B2BF8}">
      <dsp:nvSpPr>
        <dsp:cNvPr id="0" name=""/>
        <dsp:cNvSpPr/>
      </dsp:nvSpPr>
      <dsp:spPr>
        <a:xfrm>
          <a:off x="0" y="4165320"/>
          <a:ext cx="6096000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Игровые приемы представляют собой игровые задачи и совокупность соответствующих им игровых действий, придуманных и используемых педагогом.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4165320"/>
        <a:ext cx="6096000" cy="78556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78111"/>
          <a:ext cx="8105964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7196" y="70673"/>
          <a:ext cx="7373021" cy="738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70" tIns="0" rIns="21447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mbria" pitchFamily="18" charset="0"/>
            </a:rPr>
            <a:t>Цель и задачи педагогической деятельности</a:t>
          </a:r>
          <a:endParaRPr lang="ru-RU" sz="2800" b="1" kern="1200" dirty="0">
            <a:latin typeface="Cambria" pitchFamily="18" charset="0"/>
          </a:endParaRPr>
        </a:p>
      </dsp:txBody>
      <dsp:txXfrm>
        <a:off x="467196" y="70673"/>
        <a:ext cx="7373021" cy="7380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34895"/>
          <a:ext cx="8136904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9438" y="68006"/>
          <a:ext cx="5695832" cy="61992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Cambria" pitchFamily="18" charset="0"/>
            </a:rPr>
            <a:t>Ведущая педагогическая идея</a:t>
          </a:r>
          <a:endParaRPr lang="ru-RU" sz="2800" b="0" i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/>
          </a:endParaRPr>
        </a:p>
      </dsp:txBody>
      <dsp:txXfrm>
        <a:off x="469438" y="68006"/>
        <a:ext cx="5695832" cy="61992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446528"/>
          <a:ext cx="8064896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144015" y="72011"/>
          <a:ext cx="7336061" cy="82656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Деятельностный аспект личного вклада педагога в развитие образования</a:t>
          </a:r>
          <a:endParaRPr lang="ru-RU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44015" y="72011"/>
        <a:ext cx="7336061" cy="82656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9204C3-5D03-4915-BCE3-EFBABAEBCB91}">
      <dsp:nvSpPr>
        <dsp:cNvPr id="0" name=""/>
        <dsp:cNvSpPr/>
      </dsp:nvSpPr>
      <dsp:spPr>
        <a:xfrm>
          <a:off x="0" y="240515"/>
          <a:ext cx="328386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6D914-2769-4EDE-AE24-DD4F92B4C010}">
      <dsp:nvSpPr>
        <dsp:cNvPr id="0" name=""/>
        <dsp:cNvSpPr/>
      </dsp:nvSpPr>
      <dsp:spPr>
        <a:xfrm>
          <a:off x="164033" y="4355"/>
          <a:ext cx="2910307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86" tIns="0" rIns="8688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II </a:t>
          </a:r>
          <a:r>
            <a:rPr lang="ru-RU" sz="3200" b="1" kern="1200" dirty="0" smtClean="0"/>
            <a:t> этап</a:t>
          </a:r>
          <a:endParaRPr lang="ru-RU" sz="3200" b="1" kern="1200" dirty="0"/>
        </a:p>
      </dsp:txBody>
      <dsp:txXfrm>
        <a:off x="164033" y="4355"/>
        <a:ext cx="2910307" cy="47232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9204C3-5D03-4915-BCE3-EFBABAEBCB91}">
      <dsp:nvSpPr>
        <dsp:cNvPr id="0" name=""/>
        <dsp:cNvSpPr/>
      </dsp:nvSpPr>
      <dsp:spPr>
        <a:xfrm>
          <a:off x="0" y="240515"/>
          <a:ext cx="328386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6D914-2769-4EDE-AE24-DD4F92B4C010}">
      <dsp:nvSpPr>
        <dsp:cNvPr id="0" name=""/>
        <dsp:cNvSpPr/>
      </dsp:nvSpPr>
      <dsp:spPr>
        <a:xfrm>
          <a:off x="164033" y="4355"/>
          <a:ext cx="2910307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86" tIns="0" rIns="8688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 </a:t>
          </a:r>
          <a:r>
            <a:rPr lang="ru-RU" sz="3200" b="1" kern="1200" dirty="0" smtClean="0"/>
            <a:t> этап</a:t>
          </a:r>
          <a:endParaRPr lang="ru-RU" sz="3200" b="1" kern="1200" dirty="0"/>
        </a:p>
      </dsp:txBody>
      <dsp:txXfrm>
        <a:off x="164033" y="4355"/>
        <a:ext cx="2910307" cy="47232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56504"/>
          <a:ext cx="6192688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356922" y="69340"/>
          <a:ext cx="5607280" cy="67896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48" tIns="0" rIns="16384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Диапазон личного вклада педагога в развитие образования и степень его новизны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56922" y="69340"/>
        <a:ext cx="5607280" cy="67896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465952"/>
          <a:ext cx="864096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398387" y="95652"/>
          <a:ext cx="8242572" cy="85608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Результативность профессиональной педагогической деятельности и достигнутые эффекты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98387" y="95652"/>
        <a:ext cx="8242572" cy="856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34895"/>
          <a:ext cx="8136904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9438" y="68006"/>
          <a:ext cx="5695832" cy="61992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latin typeface="Cambria" pitchFamily="18" charset="0"/>
            </a:rPr>
            <a:t>Тема презентации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9438" y="68006"/>
        <a:ext cx="5695832" cy="619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56504"/>
          <a:ext cx="8878582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511727" y="69340"/>
          <a:ext cx="8075779" cy="67896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12" tIns="0" rIns="23491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mbria" pitchFamily="18" charset="0"/>
            </a:rPr>
            <a:t>Условия формирования личного вклада педагога в развитие образования </a:t>
          </a:r>
          <a:endParaRPr lang="ru-RU" sz="2800" b="1" kern="1200" dirty="0">
            <a:latin typeface="Cambria" pitchFamily="18" charset="0"/>
          </a:endParaRPr>
        </a:p>
      </dsp:txBody>
      <dsp:txXfrm>
        <a:off x="511727" y="69340"/>
        <a:ext cx="8075779" cy="6789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C9DEAD-DD83-49AA-BE40-B420221D6D3D}">
      <dsp:nvSpPr>
        <dsp:cNvPr id="0" name=""/>
        <dsp:cNvSpPr/>
      </dsp:nvSpPr>
      <dsp:spPr>
        <a:xfrm>
          <a:off x="2061991" y="573417"/>
          <a:ext cx="2296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963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>
            <a:solidFill>
              <a:srgbClr val="002060"/>
            </a:solidFill>
          </a:endParaRPr>
        </a:p>
      </dsp:txBody>
      <dsp:txXfrm>
        <a:off x="2170305" y="616764"/>
        <a:ext cx="13011" cy="4746"/>
      </dsp:txXfrm>
    </dsp:sp>
    <dsp:sp modelId="{3A4467D4-DD18-48A5-A655-248BB1DD2F37}">
      <dsp:nvSpPr>
        <dsp:cNvPr id="0" name=""/>
        <dsp:cNvSpPr/>
      </dsp:nvSpPr>
      <dsp:spPr>
        <a:xfrm>
          <a:off x="0" y="0"/>
          <a:ext cx="2063791" cy="12382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rgbClr val="002060"/>
              </a:solidFill>
            </a:rPr>
            <a:t>Продуктивные виды деятельности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0" y="0"/>
        <a:ext cx="2063791" cy="1238274"/>
      </dsp:txXfrm>
    </dsp:sp>
    <dsp:sp modelId="{459D528E-A40D-44CD-B0B2-A860B1A0E2EE}">
      <dsp:nvSpPr>
        <dsp:cNvPr id="0" name=""/>
        <dsp:cNvSpPr/>
      </dsp:nvSpPr>
      <dsp:spPr>
        <a:xfrm>
          <a:off x="4290901" y="573417"/>
          <a:ext cx="2329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2966" y="45720"/>
              </a:lnTo>
            </a:path>
          </a:pathLst>
        </a:custGeom>
        <a:noFill/>
        <a:ln w="9525" cap="flat" cmpd="sng" algn="ctr">
          <a:solidFill>
            <a:schemeClr val="accent2">
              <a:hueOff val="-2185134"/>
              <a:satOff val="-2592"/>
              <a:lumOff val="-13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>
            <a:solidFill>
              <a:srgbClr val="002060"/>
            </a:solidFill>
          </a:endParaRPr>
        </a:p>
      </dsp:txBody>
      <dsp:txXfrm>
        <a:off x="4400796" y="616764"/>
        <a:ext cx="13178" cy="4746"/>
      </dsp:txXfrm>
    </dsp:sp>
    <dsp:sp modelId="{F7E7EDF1-BE21-4CF5-892E-12231098F780}">
      <dsp:nvSpPr>
        <dsp:cNvPr id="0" name=""/>
        <dsp:cNvSpPr/>
      </dsp:nvSpPr>
      <dsp:spPr>
        <a:xfrm>
          <a:off x="2324030" y="0"/>
          <a:ext cx="1968671" cy="123827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rgbClr val="002060"/>
              </a:solidFill>
            </a:rPr>
            <a:t>Лепка	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2324030" y="0"/>
        <a:ext cx="1968671" cy="1238274"/>
      </dsp:txXfrm>
    </dsp:sp>
    <dsp:sp modelId="{36D1DE15-2EAD-40BC-BDD1-57952CFF99AB}">
      <dsp:nvSpPr>
        <dsp:cNvPr id="0" name=""/>
        <dsp:cNvSpPr/>
      </dsp:nvSpPr>
      <dsp:spPr>
        <a:xfrm>
          <a:off x="6427483" y="573417"/>
          <a:ext cx="1873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7336" y="45720"/>
              </a:lnTo>
            </a:path>
          </a:pathLst>
        </a:custGeom>
        <a:noFill/>
        <a:ln w="9525" cap="flat" cmpd="sng" algn="ctr">
          <a:solidFill>
            <a:schemeClr val="accent2">
              <a:hueOff val="-4370269"/>
              <a:satOff val="-5184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>
            <a:solidFill>
              <a:srgbClr val="002060"/>
            </a:solidFill>
          </a:endParaRPr>
        </a:p>
      </dsp:txBody>
      <dsp:txXfrm>
        <a:off x="6515703" y="616764"/>
        <a:ext cx="10896" cy="4746"/>
      </dsp:txXfrm>
    </dsp:sp>
    <dsp:sp modelId="{4CC3024D-2F46-406D-B2FF-D64C1629312D}">
      <dsp:nvSpPr>
        <dsp:cNvPr id="0" name=""/>
        <dsp:cNvSpPr/>
      </dsp:nvSpPr>
      <dsp:spPr>
        <a:xfrm>
          <a:off x="4556268" y="0"/>
          <a:ext cx="1873014" cy="1238274"/>
        </a:xfrm>
        <a:prstGeom prst="rect">
          <a:avLst/>
        </a:prstGeom>
        <a:gradFill rotWithShape="0">
          <a:gsLst>
            <a:gs pos="0">
              <a:schemeClr val="accent2">
                <a:hueOff val="-3277702"/>
                <a:satOff val="-3888"/>
                <a:lumOff val="-2059"/>
                <a:alphaOff val="0"/>
                <a:tint val="50000"/>
                <a:satMod val="300000"/>
              </a:schemeClr>
            </a:gs>
            <a:gs pos="35000">
              <a:schemeClr val="accent2">
                <a:hueOff val="-3277702"/>
                <a:satOff val="-3888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rgbClr val="002060"/>
              </a:solidFill>
            </a:rPr>
            <a:t>Аппликация</a:t>
          </a:r>
          <a:endParaRPr lang="ru-RU" sz="1800" b="1" i="1" kern="1200" dirty="0" smtClean="0">
            <a:solidFill>
              <a:srgbClr val="002060"/>
            </a:solidFill>
          </a:endParaRPr>
        </a:p>
      </dsp:txBody>
      <dsp:txXfrm>
        <a:off x="4556268" y="0"/>
        <a:ext cx="1873014" cy="1238274"/>
      </dsp:txXfrm>
    </dsp:sp>
    <dsp:sp modelId="{E6341960-62D6-40B8-AAF6-C2ADAE5BD877}">
      <dsp:nvSpPr>
        <dsp:cNvPr id="0" name=""/>
        <dsp:cNvSpPr/>
      </dsp:nvSpPr>
      <dsp:spPr>
        <a:xfrm>
          <a:off x="7532385" y="1236474"/>
          <a:ext cx="146730" cy="255230"/>
        </a:xfrm>
        <a:custGeom>
          <a:avLst/>
          <a:gdLst/>
          <a:ahLst/>
          <a:cxnLst/>
          <a:rect l="0" t="0" r="0" b="0"/>
          <a:pathLst>
            <a:path>
              <a:moveTo>
                <a:pt x="146730" y="0"/>
              </a:moveTo>
              <a:lnTo>
                <a:pt x="146730" y="144715"/>
              </a:lnTo>
              <a:lnTo>
                <a:pt x="0" y="144715"/>
              </a:lnTo>
              <a:lnTo>
                <a:pt x="0" y="255230"/>
              </a:lnTo>
            </a:path>
          </a:pathLst>
        </a:custGeom>
        <a:noFill/>
        <a:ln w="952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>
            <a:solidFill>
              <a:srgbClr val="002060"/>
            </a:solidFill>
          </a:endParaRPr>
        </a:p>
      </dsp:txBody>
      <dsp:txXfrm>
        <a:off x="7597718" y="1361717"/>
        <a:ext cx="16064" cy="4746"/>
      </dsp:txXfrm>
    </dsp:sp>
    <dsp:sp modelId="{D39973DE-7DF5-465C-9F96-F5EE001A9EA5}">
      <dsp:nvSpPr>
        <dsp:cNvPr id="0" name=""/>
        <dsp:cNvSpPr/>
      </dsp:nvSpPr>
      <dsp:spPr>
        <a:xfrm>
          <a:off x="6647219" y="0"/>
          <a:ext cx="2063791" cy="1238274"/>
        </a:xfrm>
        <a:prstGeom prst="rect">
          <a:avLst/>
        </a:prstGeom>
        <a:gradFill rotWithShape="0">
          <a:gsLst>
            <a:gs pos="0">
              <a:schemeClr val="accent2">
                <a:hueOff val="-4916553"/>
                <a:satOff val="-5832"/>
                <a:lumOff val="-3088"/>
                <a:alphaOff val="0"/>
                <a:tint val="50000"/>
                <a:satMod val="300000"/>
              </a:schemeClr>
            </a:gs>
            <a:gs pos="35000">
              <a:schemeClr val="accent2">
                <a:hueOff val="-4916553"/>
                <a:satOff val="-5832"/>
                <a:lumOff val="-3088"/>
                <a:alphaOff val="0"/>
                <a:tint val="37000"/>
                <a:satMod val="300000"/>
              </a:schemeClr>
            </a:gs>
            <a:gs pos="100000">
              <a:schemeClr val="accent2">
                <a:hueOff val="-4916553"/>
                <a:satOff val="-5832"/>
                <a:lumOff val="-30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rgbClr val="002060"/>
              </a:solidFill>
            </a:rPr>
            <a:t>Рисование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6647219" y="0"/>
        <a:ext cx="2063791" cy="1238274"/>
      </dsp:txXfrm>
    </dsp:sp>
    <dsp:sp modelId="{75683C5B-B6AF-4DCC-9455-993A7290C941}">
      <dsp:nvSpPr>
        <dsp:cNvPr id="0" name=""/>
        <dsp:cNvSpPr/>
      </dsp:nvSpPr>
      <dsp:spPr>
        <a:xfrm>
          <a:off x="6332032" y="1524105"/>
          <a:ext cx="2400705" cy="1238274"/>
        </a:xfrm>
        <a:prstGeom prst="rect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rgbClr val="002060"/>
              </a:solidFill>
            </a:rPr>
            <a:t>Тесно связаны и игрой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6332032" y="1524105"/>
        <a:ext cx="2400705" cy="123827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78111"/>
          <a:ext cx="8136774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8972" y="70673"/>
          <a:ext cx="7542788" cy="738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5" tIns="0" rIns="21528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rPr>
            <a:t>Актуальность личного вклада педагога в развитие образования</a:t>
          </a:r>
          <a:endParaRPr lang="ru-RU" sz="18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itchFamily="18" charset="0"/>
          </a:endParaRPr>
        </a:p>
      </dsp:txBody>
      <dsp:txXfrm>
        <a:off x="468972" y="70673"/>
        <a:ext cx="7542788" cy="738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FEA71E-1032-4C16-B662-E02B0DD95125}">
      <dsp:nvSpPr>
        <dsp:cNvPr id="0" name=""/>
        <dsp:cNvSpPr/>
      </dsp:nvSpPr>
      <dsp:spPr>
        <a:xfrm>
          <a:off x="6499806" y="79280"/>
          <a:ext cx="2365189" cy="1850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rgbClr val="002060"/>
              </a:solidFill>
            </a:rPr>
            <a:t>Рисование</a:t>
          </a:r>
          <a:endParaRPr lang="ru-RU" sz="1800" b="1" i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Форма художественного освоения детьми окружающей действительности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6499806" y="79280"/>
        <a:ext cx="2365189" cy="1850660"/>
      </dsp:txXfrm>
    </dsp:sp>
    <dsp:sp modelId="{8257EEBD-42F3-4326-BF1C-057E592636D7}">
      <dsp:nvSpPr>
        <dsp:cNvPr id="0" name=""/>
        <dsp:cNvSpPr/>
      </dsp:nvSpPr>
      <dsp:spPr>
        <a:xfrm rot="10747962">
          <a:off x="6287481" y="915991"/>
          <a:ext cx="145702" cy="256028"/>
        </a:xfrm>
        <a:prstGeom prst="rightArrow">
          <a:avLst>
            <a:gd name="adj1" fmla="val 60000"/>
            <a:gd name="adj2" fmla="val 50000"/>
          </a:avLst>
        </a:prstGeom>
        <a:solidFill>
          <a:srgbClr val="66FF33"/>
        </a:solidFill>
        <a:ln>
          <a:noFill/>
        </a:ln>
        <a:effectLst/>
        <a:scene3d>
          <a:camera prst="obliqueTopRight"/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747962">
        <a:off x="6287481" y="915991"/>
        <a:ext cx="145702" cy="256028"/>
      </dsp:txXfrm>
    </dsp:sp>
    <dsp:sp modelId="{2ED2AE04-BF3B-4AD8-8D97-2C5DEA44BC8C}">
      <dsp:nvSpPr>
        <dsp:cNvPr id="0" name=""/>
        <dsp:cNvSpPr/>
      </dsp:nvSpPr>
      <dsp:spPr>
        <a:xfrm>
          <a:off x="188099" y="49194"/>
          <a:ext cx="6085781" cy="20456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rgbClr val="002060"/>
              </a:solidFill>
            </a:rPr>
            <a:t>Игровые методы и приемы</a:t>
          </a:r>
          <a:endParaRPr lang="ru-RU" sz="1800" b="1" i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Делают продуктивную деятельность занимательной, соответствующей  возрастным особенностям 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Позволяют представить неинтересную для детей учебную задачу в занимательной форме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solidFill>
                <a:srgbClr val="002060"/>
              </a:solidFill>
            </a:rPr>
            <a:t>Играют роль мотива, побуждающего детей к качественному выполнению задания.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88099" y="49194"/>
        <a:ext cx="6085781" cy="204560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0D2021-FF24-4371-B922-AA65F27B6A27}">
      <dsp:nvSpPr>
        <dsp:cNvPr id="0" name=""/>
        <dsp:cNvSpPr/>
      </dsp:nvSpPr>
      <dsp:spPr>
        <a:xfrm>
          <a:off x="110416" y="0"/>
          <a:ext cx="1199327" cy="899495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BD2277-5BA6-42DD-8A9C-CB8DFA88B422}">
      <dsp:nvSpPr>
        <dsp:cNvPr id="0" name=""/>
        <dsp:cNvSpPr/>
      </dsp:nvSpPr>
      <dsp:spPr>
        <a:xfrm>
          <a:off x="1293853" y="73749"/>
          <a:ext cx="6659119" cy="899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Мотивация через постановку цели и задач к стимулированию и исполнению действий до получения и анализа результата 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1293853" y="73749"/>
        <a:ext cx="6659119" cy="899495"/>
      </dsp:txXfrm>
    </dsp:sp>
    <dsp:sp modelId="{7B4FC87B-7673-4015-94AD-EAFDA10F1580}">
      <dsp:nvSpPr>
        <dsp:cNvPr id="0" name=""/>
        <dsp:cNvSpPr/>
      </dsp:nvSpPr>
      <dsp:spPr>
        <a:xfrm>
          <a:off x="940434" y="974453"/>
          <a:ext cx="1199327" cy="899495"/>
        </a:xfrm>
        <a:prstGeom prst="downArrow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shade val="51000"/>
                <a:satMod val="130000"/>
              </a:schemeClr>
            </a:gs>
            <a:gs pos="80000">
              <a:schemeClr val="accent2">
                <a:hueOff val="-6555403"/>
                <a:satOff val="-7776"/>
                <a:lumOff val="-4117"/>
                <a:alphaOff val="0"/>
                <a:shade val="93000"/>
                <a:satMod val="130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9FFCFF-ADCC-45B9-960A-B5460001C7B3}">
      <dsp:nvSpPr>
        <dsp:cNvPr id="0" name=""/>
        <dsp:cNvSpPr/>
      </dsp:nvSpPr>
      <dsp:spPr>
        <a:xfrm>
          <a:off x="2338055" y="970441"/>
          <a:ext cx="5044710" cy="899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Подмена понятия «игровой прием» с «игровым  сюрпризным моментом»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2338055" y="970441"/>
        <a:ext cx="5044710" cy="89949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99719"/>
          <a:ext cx="8136904" cy="680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8979" y="72006"/>
          <a:ext cx="7509108" cy="79704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Теоретическое обоснование личного вклада педагога в развитие образования</a:t>
          </a:r>
          <a:endParaRPr lang="ru-RU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8979" y="72006"/>
        <a:ext cx="7509108" cy="7970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ED2ED1-6294-4C5E-A2DE-0B71F133DFF4}">
      <dsp:nvSpPr>
        <dsp:cNvPr id="0" name=""/>
        <dsp:cNvSpPr/>
      </dsp:nvSpPr>
      <dsp:spPr>
        <a:xfrm>
          <a:off x="223943" y="0"/>
          <a:ext cx="2288417" cy="12245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Изобразительные навыки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23943" y="0"/>
        <a:ext cx="2288417" cy="1224571"/>
      </dsp:txXfrm>
    </dsp:sp>
    <dsp:sp modelId="{CB1723B1-2133-4C70-B270-C34B9FCB5270}">
      <dsp:nvSpPr>
        <dsp:cNvPr id="0" name=""/>
        <dsp:cNvSpPr/>
      </dsp:nvSpPr>
      <dsp:spPr>
        <a:xfrm rot="5400000">
          <a:off x="1138544" y="1255185"/>
          <a:ext cx="459214" cy="551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2060"/>
            </a:solidFill>
          </a:endParaRPr>
        </a:p>
      </dsp:txBody>
      <dsp:txXfrm rot="5400000">
        <a:off x="1138544" y="1255185"/>
        <a:ext cx="459214" cy="551057"/>
      </dsp:txXfrm>
    </dsp:sp>
    <dsp:sp modelId="{2589F14F-CEB3-4109-9AB7-AA795F6604F6}">
      <dsp:nvSpPr>
        <dsp:cNvPr id="0" name=""/>
        <dsp:cNvSpPr/>
      </dsp:nvSpPr>
      <dsp:spPr>
        <a:xfrm>
          <a:off x="223943" y="1836857"/>
          <a:ext cx="2288417" cy="12245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способность передавать форму предмета, его строение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23943" y="1836857"/>
        <a:ext cx="2288417" cy="1224571"/>
      </dsp:txXfrm>
    </dsp:sp>
    <dsp:sp modelId="{92E40458-0035-47BD-BE8A-1F31A0F89791}">
      <dsp:nvSpPr>
        <dsp:cNvPr id="0" name=""/>
        <dsp:cNvSpPr/>
      </dsp:nvSpPr>
      <dsp:spPr>
        <a:xfrm rot="5400000">
          <a:off x="1138544" y="3092043"/>
          <a:ext cx="459214" cy="551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2060"/>
            </a:solidFill>
          </a:endParaRPr>
        </a:p>
      </dsp:txBody>
      <dsp:txXfrm rot="5400000">
        <a:off x="1138544" y="3092043"/>
        <a:ext cx="459214" cy="551057"/>
      </dsp:txXfrm>
    </dsp:sp>
    <dsp:sp modelId="{751F8C7A-8926-4097-81E0-CC041ED71891}">
      <dsp:nvSpPr>
        <dsp:cNvPr id="0" name=""/>
        <dsp:cNvSpPr/>
      </dsp:nvSpPr>
      <dsp:spPr>
        <a:xfrm>
          <a:off x="223943" y="3673714"/>
          <a:ext cx="2288417" cy="12245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цвет и другие качества, создавать узор с учетом украшаемой формы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23943" y="3673714"/>
        <a:ext cx="2288417" cy="1224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1FCE3-B8DA-4CD7-8B4A-E814A671B985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819B-70C3-41CB-9B7F-D9A3D1C4F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58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819B-70C3-41CB-9B7F-D9A3D1C4FF2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819B-70C3-41CB-9B7F-D9A3D1C4FF2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95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819B-70C3-41CB-9B7F-D9A3D1C4FF2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10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microsoft.com/office/2007/relationships/diagramDrawing" Target="../diagrams/drawing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17.xml"/><Relationship Id="rId7" Type="http://schemas.openxmlformats.org/officeDocument/2006/relationships/chart" Target="../charts/chart1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image" Target="../media/image6.jpeg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3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052736"/>
            <a:ext cx="3006080" cy="450912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23528" y="1067780"/>
            <a:ext cx="5760640" cy="388843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Кузнецова Галина Павловна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Место работы – Муниципальное бюджетное дошкольное образовательное учреждение «Детский сад №101»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Должность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воспитатель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Квалификационная категория – СЗД,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Образование - среднее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профессиональное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педагогическое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Педагогическая 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деятельность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в МБДОУ «Детский сад №101» -  с  2000 г.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Педагогический стаж – 38 лет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82649561"/>
              </p:ext>
            </p:extLst>
          </p:nvPr>
        </p:nvGraphicFramePr>
        <p:xfrm>
          <a:off x="323528" y="116632"/>
          <a:ext cx="806489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1032" y="4941168"/>
            <a:ext cx="846144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</a:rPr>
              <a:t>«С детьми всегда должна быть рядом.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</a:rPr>
              <a:t>Даря тепло и согревая взглядом,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</a:rPr>
              <a:t>Их в мир прекрасного вести,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</a:rPr>
              <a:t>И помнить заповедь – не навреди!»</a:t>
            </a:r>
            <a:endParaRPr lang="ru-RU" sz="24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5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36096" y="3429000"/>
            <a:ext cx="3527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овместное </a:t>
            </a:r>
            <a:r>
              <a:rPr lang="ru-RU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рассматривание всех выполненных на занятии рисунков.</a:t>
            </a:r>
            <a:endParaRPr lang="ru-RU" sz="28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468" y="116632"/>
            <a:ext cx="8703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/>
                </a:solidFill>
              </a:rPr>
              <a:t>2.Во </a:t>
            </a:r>
            <a:r>
              <a:rPr lang="ru-RU" b="1" i="1" dirty="0">
                <a:solidFill>
                  <a:schemeClr val="accent6"/>
                </a:solidFill>
              </a:rPr>
              <a:t>второй части  осуществляем руководство процессом воплощения замысла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3691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Обыгрывание незаконченного изображения.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68960"/>
            <a:ext cx="8549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chemeClr val="accent6"/>
                </a:solidFill>
              </a:rPr>
              <a:t>3.В </a:t>
            </a:r>
            <a:r>
              <a:rPr lang="ru-RU" b="1" i="1" dirty="0">
                <a:solidFill>
                  <a:schemeClr val="accent6"/>
                </a:solidFill>
              </a:rPr>
              <a:t>третьей части занятия </a:t>
            </a:r>
            <a:r>
              <a:rPr lang="ru-RU" b="1" i="1" dirty="0" smtClean="0">
                <a:solidFill>
                  <a:schemeClr val="accent6"/>
                </a:solidFill>
              </a:rPr>
              <a:t>осуществляем анализ </a:t>
            </a:r>
            <a:r>
              <a:rPr lang="ru-RU" b="1" i="1" dirty="0">
                <a:solidFill>
                  <a:schemeClr val="accent6"/>
                </a:solidFill>
              </a:rPr>
              <a:t>и </a:t>
            </a:r>
            <a:r>
              <a:rPr lang="ru-RU" b="1" i="1" dirty="0" smtClean="0">
                <a:solidFill>
                  <a:schemeClr val="accent6"/>
                </a:solidFill>
              </a:rPr>
              <a:t>оценку </a:t>
            </a:r>
            <a:r>
              <a:rPr lang="ru-RU" b="1" i="1" dirty="0">
                <a:solidFill>
                  <a:schemeClr val="accent6"/>
                </a:solidFill>
              </a:rPr>
              <a:t>детских работ.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93305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Обыгрывание законченного изображения.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P136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7" y="548680"/>
            <a:ext cx="3408379" cy="2556284"/>
          </a:xfrm>
          <a:prstGeom prst="rect">
            <a:avLst/>
          </a:prstGeom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437112"/>
            <a:ext cx="3392290" cy="225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3384376" cy="225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6672"/>
            <a:ext cx="3312368" cy="220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2945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116632"/>
            <a:ext cx="8558725" cy="1089529"/>
          </a:xfrm>
          <a:prstGeom prst="rect">
            <a:avLst/>
          </a:prstGeom>
          <a:solidFill>
            <a:srgbClr val="002060"/>
          </a:solidFill>
          <a:ln cap="flat" algn="ctr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Педагогические условия эффективного развития способностей к музыкально-ритмическим движениям у дошкольников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1.Развивающая предметно-пространственная среда</a:t>
            </a:r>
            <a:endParaRPr lang="ru-RU" b="1" i="1" dirty="0">
              <a:solidFill>
                <a:schemeClr val="accent6"/>
              </a:solidFill>
            </a:endParaRPr>
          </a:p>
        </p:txBody>
      </p:sp>
      <p:pic>
        <p:nvPicPr>
          <p:cNvPr id="7" name="Рисунок 6" descr="P1360058.JPG"/>
          <p:cNvPicPr>
            <a:picLocks noChangeAspect="1"/>
          </p:cNvPicPr>
          <p:nvPr/>
        </p:nvPicPr>
        <p:blipFill>
          <a:blip r:embed="rId3" cstate="print"/>
          <a:srcRect l="4347"/>
          <a:stretch>
            <a:fillRect/>
          </a:stretch>
        </p:blipFill>
        <p:spPr>
          <a:xfrm>
            <a:off x="251520" y="1700808"/>
            <a:ext cx="2982009" cy="2304256"/>
          </a:xfrm>
          <a:prstGeom prst="rect">
            <a:avLst/>
          </a:prstGeom>
        </p:spPr>
      </p:pic>
      <p:pic>
        <p:nvPicPr>
          <p:cNvPr id="9" name="Рисунок 8" descr="P1360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365104"/>
            <a:ext cx="2969927" cy="2304256"/>
          </a:xfrm>
          <a:prstGeom prst="rect">
            <a:avLst/>
          </a:prstGeom>
        </p:spPr>
      </p:pic>
      <p:pic>
        <p:nvPicPr>
          <p:cNvPr id="10" name="Рисунок 9" descr="P1350994.JPG"/>
          <p:cNvPicPr>
            <a:picLocks noChangeAspect="1"/>
          </p:cNvPicPr>
          <p:nvPr/>
        </p:nvPicPr>
        <p:blipFill>
          <a:blip r:embed="rId5" cstate="print"/>
          <a:srcRect r="4443"/>
          <a:stretch>
            <a:fillRect/>
          </a:stretch>
        </p:blipFill>
        <p:spPr>
          <a:xfrm>
            <a:off x="3347864" y="1700808"/>
            <a:ext cx="2935849" cy="2304256"/>
          </a:xfrm>
          <a:prstGeom prst="rect">
            <a:avLst/>
          </a:prstGeom>
        </p:spPr>
      </p:pic>
      <p:pic>
        <p:nvPicPr>
          <p:cNvPr id="11" name="Рисунок 10" descr="P13600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365104"/>
            <a:ext cx="3072340" cy="2304256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372200" y="1412776"/>
            <a:ext cx="266429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Самостоятельное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рисование карандашами и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Фломастерами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Для этого в группе я разнообразила предметно- развивающую  и создала уголок творчества. В самостоятельной деятельности  дети вполне готовы к рисованию картинок с использованием обобщенных форм и линий. 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3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2.Взаимодействие с родителями</a:t>
            </a:r>
            <a:endParaRPr lang="ru-RU" b="1" i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 descr="P1360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16632"/>
            <a:ext cx="2051720" cy="1538790"/>
          </a:xfrm>
          <a:prstGeom prst="rect">
            <a:avLst/>
          </a:prstGeom>
        </p:spPr>
      </p:pic>
      <p:pic>
        <p:nvPicPr>
          <p:cNvPr id="6" name="Рисунок 5" descr="P1360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429000"/>
            <a:ext cx="2171734" cy="1628800"/>
          </a:xfrm>
          <a:prstGeom prst="rect">
            <a:avLst/>
          </a:prstGeom>
        </p:spPr>
      </p:pic>
      <p:pic>
        <p:nvPicPr>
          <p:cNvPr id="7" name="Рисунок 6" descr="P1360085.JPG"/>
          <p:cNvPicPr>
            <a:picLocks noChangeAspect="1"/>
          </p:cNvPicPr>
          <p:nvPr/>
        </p:nvPicPr>
        <p:blipFill>
          <a:blip r:embed="rId4" cstate="print"/>
          <a:srcRect t="3876"/>
          <a:stretch>
            <a:fillRect/>
          </a:stretch>
        </p:blipFill>
        <p:spPr>
          <a:xfrm>
            <a:off x="6948264" y="1844824"/>
            <a:ext cx="2048744" cy="1477001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520" y="332656"/>
            <a:ext cx="64087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Проведение консультаций</a:t>
            </a:r>
            <a:r>
              <a:rPr lang="ru-RU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«Создание условий в семье для развития творческих способностей детей». В ходе консультации родителям даны советы, как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учить ребенка рисовать, и рекомендации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 использованию нетрадиционных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изобразительных материалов в рисовании. 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Также работа с родителями решила одну очень важную проблему: хранение  детских работ. 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466531184"/>
              </p:ext>
            </p:extLst>
          </p:nvPr>
        </p:nvGraphicFramePr>
        <p:xfrm>
          <a:off x="323528" y="2708920"/>
          <a:ext cx="619268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3645024"/>
            <a:ext cx="65527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-90488" algn="l"/>
              </a:tabLst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Новизна моей разработки заключается в том, что  в своей педагогической практике я применяю игру в образовательной деятельности несколько лет. Изучив научно-методическую литературу по теме, отобрав  и  обработав  необходимый материал, разработала и описала в опыте примеры  конкретных игровых мероприятий в рисовании,  которые я  использую в своей работе. Акцент делаю на том, что параллельно формированию технических осуществляется и формирование   изобразительных навыков , игровые приемы подчиняю общей задаче на протяжении все деятельности</a:t>
            </a:r>
            <a:endParaRPr lang="ru-RU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3" y="5229200"/>
            <a:ext cx="216410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747815984"/>
              </p:ext>
            </p:extLst>
          </p:nvPr>
        </p:nvGraphicFramePr>
        <p:xfrm>
          <a:off x="251520" y="0"/>
          <a:ext cx="8640960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23528" y="1124744"/>
          <a:ext cx="42484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716016" y="1196752"/>
          <a:ext cx="42484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4725144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В результате проделанной нами работы: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1. Дети проявляют интерес к изобразительной деятельности, стремятся заниматься ею по собственной инициативе, рассказывают нам о своих интересах в рисунке.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2. Видят образ в своих рисунках; рассказывают, что рисуют, обыгрывают рисунки; радуются тому, что у них получается, и делятся с нами своей радостью.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3. Умеют пользоваться изобразительным материалом: правильно держать карандаш, кисть, </a:t>
            </a:r>
            <a:r>
              <a:rPr lang="ru-RU" sz="1400" dirty="0" err="1" smtClean="0">
                <a:solidFill>
                  <a:srgbClr val="002060"/>
                </a:solidFill>
              </a:rPr>
              <a:t>тычек</a:t>
            </a:r>
            <a:r>
              <a:rPr lang="ru-RU" sz="1400" dirty="0" smtClean="0">
                <a:solidFill>
                  <a:srgbClr val="002060"/>
                </a:solidFill>
              </a:rPr>
              <a:t> и действовать ими.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4. Достаточно смело и уверенно выполняют изобразительные действия: рисуют линии, штрихи, пятна.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1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сихология и воспитание детей от 4 до 5 Портал медицинских знаний &quot;Зелёная планет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90" y="3284984"/>
            <a:ext cx="5156204" cy="343403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404745822"/>
              </p:ext>
            </p:extLst>
          </p:nvPr>
        </p:nvGraphicFramePr>
        <p:xfrm>
          <a:off x="251520" y="116632"/>
          <a:ext cx="8136904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3967" y="980728"/>
            <a:ext cx="87537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/>
                </a:solidFill>
              </a:rPr>
              <a:t>«Игровые приемы как средство формирования </a:t>
            </a:r>
            <a:r>
              <a:rPr lang="ru-RU" b="1" i="1" dirty="0" smtClean="0">
                <a:solidFill>
                  <a:schemeClr val="accent6"/>
                </a:solidFill>
              </a:rPr>
              <a:t>изобразительного</a:t>
            </a:r>
            <a:r>
              <a:rPr lang="ru-RU" sz="2000" b="1" i="1" dirty="0" smtClean="0">
                <a:solidFill>
                  <a:schemeClr val="accent6"/>
                </a:solidFill>
              </a:rPr>
              <a:t> творчества детей младшего дошкольного возраста» </a:t>
            </a:r>
            <a:endParaRPr lang="ru-RU" sz="2000" i="1" dirty="0" smtClean="0">
              <a:solidFill>
                <a:schemeClr val="accent6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accent6"/>
                </a:solidFill>
              </a:rPr>
              <a:t> </a:t>
            </a:r>
            <a:endParaRPr lang="ru-RU" sz="2000" i="1" dirty="0" smtClean="0">
              <a:solidFill>
                <a:schemeClr val="accent6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 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541" y="4293096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rgbClr val="FF0000"/>
                </a:solidFill>
              </a:rPr>
              <a:t>«…Нам по плечу любое дело</a:t>
            </a:r>
          </a:p>
          <a:p>
            <a:pPr algn="r"/>
            <a:r>
              <a:rPr lang="ru-RU" b="1" i="1" dirty="0">
                <a:solidFill>
                  <a:srgbClr val="FF0000"/>
                </a:solidFill>
              </a:rPr>
              <a:t>И если только захотим</a:t>
            </a:r>
          </a:p>
          <a:p>
            <a:pPr algn="r"/>
            <a:r>
              <a:rPr lang="ru-RU" b="1" i="1" dirty="0">
                <a:solidFill>
                  <a:srgbClr val="FF0000"/>
                </a:solidFill>
              </a:rPr>
              <a:t>Мы на клочке бумаги белой</a:t>
            </a:r>
          </a:p>
          <a:p>
            <a:pPr algn="r"/>
            <a:r>
              <a:rPr lang="ru-RU" b="1" i="1" dirty="0">
                <a:solidFill>
                  <a:srgbClr val="FF0000"/>
                </a:solidFill>
              </a:rPr>
              <a:t>Вам в красках мир изобразим!»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547" y="1704002"/>
            <a:ext cx="88345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 «Рисование является типичным творчеством  </a:t>
            </a:r>
            <a:r>
              <a:rPr lang="ru-RU" b="1" i="1" dirty="0" smtClean="0">
                <a:solidFill>
                  <a:srgbClr val="002060"/>
                </a:solidFill>
              </a:rPr>
              <a:t>младшего дошкольного возраста .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 </a:t>
            </a:r>
            <a:r>
              <a:rPr lang="ru-RU" b="1" i="1" dirty="0">
                <a:solidFill>
                  <a:srgbClr val="002060"/>
                </a:solidFill>
              </a:rPr>
              <a:t>эту пору дети рисуют охотно, иногда не побуждаемые никем из взрослых; иногда достаточно бывает легкого стимула для того, чтобы ребенок принялся за рисование», - 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Л.С. Выготский.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238318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1799" y="4430216"/>
            <a:ext cx="8712968" cy="230832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. Анализ </a:t>
            </a:r>
            <a:r>
              <a:rPr lang="ru-RU" dirty="0">
                <a:solidFill>
                  <a:srgbClr val="002060"/>
                </a:solidFill>
              </a:rPr>
              <a:t>методической литературы по проблеме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целенаправленного </a:t>
            </a:r>
            <a:r>
              <a:rPr lang="ru-RU" dirty="0">
                <a:solidFill>
                  <a:srgbClr val="002060"/>
                </a:solidFill>
              </a:rPr>
              <a:t>использования игровых методов и приемов в  формировании изобразительного  творчества детей младшего дошкольного возраста (Е.А. Флерина, А.А. Волкова, Т.Г. Казакова, Г.Г. Григорьева, Т.С. Комарова, В.Н. Зинченко, А.А. Баранов, Т.Я. Шпикалова, В.С. Кузин).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Изучение </a:t>
            </a:r>
            <a:r>
              <a:rPr lang="ru-RU" dirty="0">
                <a:solidFill>
                  <a:srgbClr val="002060"/>
                </a:solidFill>
              </a:rPr>
              <a:t>и обобщение передового педагогического опыта по теме </a:t>
            </a:r>
            <a:r>
              <a:rPr lang="ru-RU" dirty="0" smtClean="0">
                <a:solidFill>
                  <a:srgbClr val="002060"/>
                </a:solidFill>
              </a:rPr>
              <a:t>«Игровые </a:t>
            </a:r>
            <a:r>
              <a:rPr lang="ru-RU" dirty="0">
                <a:solidFill>
                  <a:srgbClr val="002060"/>
                </a:solidFill>
              </a:rPr>
              <a:t>методы и приемы как средство формирования изобразительных  навыков  детей младшего дошкольного возраста» Литература, </a:t>
            </a:r>
            <a:r>
              <a:rPr lang="ru-RU" dirty="0" err="1">
                <a:solidFill>
                  <a:srgbClr val="002060"/>
                </a:solidFill>
              </a:rPr>
              <a:t>интернет-ресурсы</a:t>
            </a:r>
            <a:r>
              <a:rPr lang="ru-RU" dirty="0">
                <a:solidFill>
                  <a:srgbClr val="002060"/>
                </a:solidFill>
              </a:rPr>
              <a:t>).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847735223"/>
              </p:ext>
            </p:extLst>
          </p:nvPr>
        </p:nvGraphicFramePr>
        <p:xfrm>
          <a:off x="250610" y="30907"/>
          <a:ext cx="887858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98072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Развитие творческой личности ребенка – современное требование общества к системе образования.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490133655"/>
              </p:ext>
            </p:extLst>
          </p:nvPr>
        </p:nvGraphicFramePr>
        <p:xfrm>
          <a:off x="303758" y="1699067"/>
          <a:ext cx="873273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1799" y="3212976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Именно поэтому игру можно использовать «…как механизм перевода требований взрослого в потребности самого ребенка» (И.Л. Божович). </a:t>
            </a:r>
          </a:p>
        </p:txBody>
      </p:sp>
    </p:spTree>
    <p:extLst>
      <p:ext uri="{BB962C8B-B14F-4D97-AF65-F5344CB8AC3E}">
        <p14:creationId xmlns:p14="http://schemas.microsoft.com/office/powerpoint/2010/main" xmlns="" val="152530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224804309"/>
              </p:ext>
            </p:extLst>
          </p:nvPr>
        </p:nvGraphicFramePr>
        <p:xfrm>
          <a:off x="251520" y="0"/>
          <a:ext cx="813677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033134536"/>
              </p:ext>
            </p:extLst>
          </p:nvPr>
        </p:nvGraphicFramePr>
        <p:xfrm>
          <a:off x="179512" y="2053573"/>
          <a:ext cx="8864996" cy="2383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9532" y="921719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Развитию творческих способностей дошкольников придаётся особое значение в условиях стандартизации дошкольного образования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Наиболее эффективным средством для развития творческого мышления и воображения детей является продуктивная </a:t>
            </a:r>
            <a:r>
              <a:rPr lang="ru-RU" dirty="0" smtClean="0">
                <a:solidFill>
                  <a:srgbClr val="002060"/>
                </a:solidFill>
              </a:rPr>
              <a:t>деятельность -</a:t>
            </a:r>
            <a:endParaRPr lang="ru-RU" dirty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 rot="16200000">
            <a:off x="6283994" y="1819657"/>
            <a:ext cx="350898" cy="426054"/>
            <a:chOff x="5040561" y="864095"/>
            <a:chExt cx="350898" cy="426054"/>
          </a:xfrm>
          <a:solidFill>
            <a:schemeClr val="accent2"/>
          </a:solidFill>
          <a:scene3d>
            <a:camera prst="obliqueBottomLeft"/>
            <a:lightRig rig="threePt" dir="t"/>
          </a:scene3d>
        </p:grpSpPr>
        <p:sp>
          <p:nvSpPr>
            <p:cNvPr id="12" name="Стрелка вправо 11"/>
            <p:cNvSpPr/>
            <p:nvPr/>
          </p:nvSpPr>
          <p:spPr>
            <a:xfrm rot="10800002">
              <a:off x="5040561" y="864095"/>
              <a:ext cx="350898" cy="42605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трелка вправо 4"/>
            <p:cNvSpPr/>
            <p:nvPr/>
          </p:nvSpPr>
          <p:spPr>
            <a:xfrm rot="21600002">
              <a:off x="5145830" y="949306"/>
              <a:ext cx="245629" cy="2556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9532" y="4221088"/>
            <a:ext cx="6135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Однако в своей практической деятельности столкнулась с рядом противоречий: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081497105"/>
              </p:ext>
            </p:extLst>
          </p:nvPr>
        </p:nvGraphicFramePr>
        <p:xfrm>
          <a:off x="363442" y="4867418"/>
          <a:ext cx="7952973" cy="1873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xmlns="" val="20398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433923600"/>
              </p:ext>
            </p:extLst>
          </p:nvPr>
        </p:nvGraphicFramePr>
        <p:xfrm>
          <a:off x="251520" y="116632"/>
          <a:ext cx="813690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811758148"/>
              </p:ext>
            </p:extLst>
          </p:nvPr>
        </p:nvGraphicFramePr>
        <p:xfrm>
          <a:off x="107504" y="1843083"/>
          <a:ext cx="2736304" cy="489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8009" y="1191985"/>
            <a:ext cx="8875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Возможность формирования </a:t>
            </a:r>
            <a:r>
              <a:rPr lang="ru-RU" b="1" i="1" u="sng" dirty="0">
                <a:solidFill>
                  <a:schemeClr val="accent6"/>
                </a:solidFill>
              </a:rPr>
              <a:t>изобразительных навыков  </a:t>
            </a:r>
            <a:r>
              <a:rPr lang="ru-RU" dirty="0">
                <a:solidFill>
                  <a:srgbClr val="002060"/>
                </a:solidFill>
              </a:rPr>
              <a:t>позволяет педагогам использовать игровые приемы на занятиях по изобразительной деятельности. 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273030989"/>
              </p:ext>
            </p:extLst>
          </p:nvPr>
        </p:nvGraphicFramePr>
        <p:xfrm>
          <a:off x="2940496" y="1851660"/>
          <a:ext cx="6096000" cy="4961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116538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855717567"/>
              </p:ext>
            </p:extLst>
          </p:nvPr>
        </p:nvGraphicFramePr>
        <p:xfrm>
          <a:off x="251520" y="0"/>
          <a:ext cx="810596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1520" y="1046828"/>
            <a:ext cx="878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accent6"/>
                </a:solidFill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>
                <a:solidFill>
                  <a:schemeClr val="accent6"/>
                </a:solidFill>
                <a:ea typeface="Times New Roman" pitchFamily="18" charset="0"/>
                <a:cs typeface="Times New Roman" pitchFamily="18" charset="0"/>
              </a:rPr>
              <a:t>: Формирование </a:t>
            </a:r>
            <a:r>
              <a:rPr lang="ru-RU" b="1" i="1" dirty="0">
                <a:solidFill>
                  <a:schemeClr val="accent6"/>
                </a:solidFill>
                <a:ea typeface="Times New Roman" pitchFamily="18" charset="0"/>
                <a:cs typeface="Times New Roman" pitchFamily="18" charset="0"/>
              </a:rPr>
              <a:t>изобразительных навыков у младших дошкольников посредством игровых приемов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869160"/>
            <a:ext cx="86409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6"/>
                </a:solidFill>
              </a:rPr>
              <a:t>Ожидаемые результаты: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</a:rPr>
              <a:t>Повысится интерес к этому виду деятельности,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</a:rPr>
              <a:t>Пробудится эмоциональная отзывчивость к окружающему миру, родной природе, к событиям нашей жизни;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</a:rPr>
              <a:t>Развиваются  и совершенствуются  изобразительные умения,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</a:rPr>
              <a:t>Могут развить игровой сюжет, созданный на занятии,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</a:rPr>
              <a:t>Темы и замыслы станут разнообразны  и оригинальны.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700808"/>
          <a:ext cx="8820472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/>
                <a:gridCol w="4716016"/>
              </a:tblGrid>
              <a:tr h="281854">
                <a:tc>
                  <a:txBody>
                    <a:bodyPr/>
                    <a:lstStyle/>
                    <a:p>
                      <a:r>
                        <a:rPr lang="ru-RU" sz="1400" kern="1200" dirty="0" smtClean="0"/>
                        <a:t>Изобразительные задачи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/>
                        <a:t>Технические задачи</a:t>
                      </a:r>
                      <a:endParaRPr lang="ru-RU" sz="1400" dirty="0"/>
                    </a:p>
                  </a:txBody>
                  <a:tcPr/>
                </a:tc>
              </a:tr>
              <a:tr h="2742482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kern="1200" dirty="0" smtClean="0"/>
                        <a:t>Формирование представлений об эстетических признаках объектов окружающего мира (красный, зеленый, желтый, синий); предметах разной формы, размера (большой, маленький, длинный, короткий).                                                          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400" kern="1200" dirty="0" smtClean="0"/>
                        <a:t>-Формирование пространственного образного мышления, становление координации руки и глаза, выработка навыков и умений в использовании карандаша, кисти и гуаши.                                                           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kern="1200" dirty="0" smtClean="0"/>
                        <a:t> Соотнесение предметов с рисунками и иллюстрациями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kern="1200" dirty="0" smtClean="0"/>
                        <a:t>Освоение первых приемов пользования карандашом, фломастером, кистью и гуашью (в начале года);                                                                       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kern="1200" dirty="0" smtClean="0"/>
                        <a:t>Создание образов из пятен и линейным контуром формообразующими</a:t>
                      </a:r>
                      <a:r>
                        <a:rPr lang="ru-RU" sz="1400" kern="1200" baseline="0" dirty="0" smtClean="0"/>
                        <a:t> </a:t>
                      </a:r>
                      <a:r>
                        <a:rPr lang="ru-RU" sz="1400" kern="1200" dirty="0" smtClean="0"/>
                        <a:t>движениями;                                                            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kern="1200" dirty="0" smtClean="0"/>
                        <a:t>Освоение приемов декоративного узора: прямые линии, точки, круги,</a:t>
                      </a:r>
                      <a:r>
                        <a:rPr lang="ru-RU" sz="1400" kern="1200" baseline="0" dirty="0" smtClean="0"/>
                        <a:t>  </a:t>
                      </a:r>
                      <a:r>
                        <a:rPr lang="ru-RU" sz="1400" kern="1200" dirty="0" smtClean="0"/>
                        <a:t>мазки;                                                                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400" kern="1200" dirty="0" smtClean="0"/>
                        <a:t>- Формировать умения использовать средства выразительности;                                                 - Формировать навыки сотворчества с взрослыми и самостоятельно.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04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751240916"/>
              </p:ext>
            </p:extLst>
          </p:nvPr>
        </p:nvGraphicFramePr>
        <p:xfrm>
          <a:off x="251520" y="0"/>
          <a:ext cx="8136904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836712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accent6"/>
                </a:solidFill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ea typeface="Times New Roman" pitchFamily="18" charset="0"/>
                <a:cs typeface="Times New Roman" pitchFamily="18" charset="0"/>
              </a:rPr>
              <a:t>ормирование изобразительных навыков у детей младшего дошкольного возраста в рисунке происходит более успешно, если в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ea typeface="Times New Roman" pitchFamily="18" charset="0"/>
                <a:cs typeface="Times New Roman" pitchFamily="18" charset="0"/>
              </a:rPr>
              <a:t>изобразительной деятельности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ea typeface="Times New Roman" pitchFamily="18" charset="0"/>
                <a:cs typeface="Times New Roman" pitchFamily="18" charset="0"/>
              </a:rPr>
              <a:t> (рисовании)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ea typeface="Times New Roman" pitchFamily="18" charset="0"/>
                <a:cs typeface="Times New Roman" pitchFamily="18" charset="0"/>
              </a:rPr>
              <a:t>систематически используются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ea typeface="Times New Roman" pitchFamily="18" charset="0"/>
                <a:cs typeface="Times New Roman" pitchFamily="18" charset="0"/>
              </a:rPr>
              <a:t>игры и игровые упражнения.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 descr="P136008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4869160"/>
            <a:ext cx="2488626" cy="1866469"/>
          </a:xfrm>
          <a:prstGeom prst="rect">
            <a:avLst/>
          </a:prstGeom>
        </p:spPr>
      </p:pic>
      <p:pic>
        <p:nvPicPr>
          <p:cNvPr id="11" name="Рисунок 10" descr="P13600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4869160"/>
            <a:ext cx="2501561" cy="1876171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1988840"/>
            <a:ext cx="88924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словия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эффективности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-Игровой прием содержит все структурные компоненты: игровую задачу, сюжетно-игровой замысел, игровое действие;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- Игровой прием ориентирован на уровень знаний детей об окружающем мире и их личный общественный и эмоциональный опыт;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- Содержание и логика игровых действий соответствует логике и смыслу реальной жизненной ситуации;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- Игровой прием соответствует конкретной дидактической задаче, поставленной на занятии;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При использовании игрового приема методически верно сочетаются игровые и обучающие действия, есть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плавный переход от игры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 прямому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обучению и наоборот.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574227401"/>
              </p:ext>
            </p:extLst>
          </p:nvPr>
        </p:nvGraphicFramePr>
        <p:xfrm>
          <a:off x="323528" y="116632"/>
          <a:ext cx="806489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772816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1.Научить изображению разнообразных прямолинейных и кругообразных форм несложных предметов, передавая их основные признаки (цвет, форму);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2.Развивать чувство цвета - умение различать и называть основные цвета;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3.Формировать технические навыки.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256017716"/>
              </p:ext>
            </p:extLst>
          </p:nvPr>
        </p:nvGraphicFramePr>
        <p:xfrm>
          <a:off x="5724128" y="1173535"/>
          <a:ext cx="328386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42895274"/>
              </p:ext>
            </p:extLst>
          </p:nvPr>
        </p:nvGraphicFramePr>
        <p:xfrm>
          <a:off x="323528" y="1196752"/>
          <a:ext cx="328386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26843" y="1844824"/>
            <a:ext cx="46085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Задачи: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Научить изображению  предметов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прямоугольных форм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2.Закреплять навык </a:t>
            </a:r>
            <a:r>
              <a:rPr lang="ru-RU" dirty="0">
                <a:solidFill>
                  <a:srgbClr val="002060"/>
                </a:solidFill>
              </a:rPr>
              <a:t>изображения различных предметов, состоящих из сочетания </a:t>
            </a:r>
            <a:r>
              <a:rPr lang="ru-RU" dirty="0" smtClean="0">
                <a:solidFill>
                  <a:srgbClr val="002060"/>
                </a:solidFill>
              </a:rPr>
              <a:t>линий,   сложных предметов, состоящих из одинаковых элементов передавая их основные признаки (цвет, форму);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3.Развивать чувство цвета - умение различать и называть основные цвета;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4.Развивать композиционные навыки - располагать изображение в середине листа бумаги;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5.Совершенствовать технические навыки.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P136008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35942" y="4647437"/>
            <a:ext cx="2767905" cy="207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3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I</a:t>
            </a:r>
            <a:r>
              <a:rPr lang="ru-RU" b="1" i="1" dirty="0" smtClean="0">
                <a:solidFill>
                  <a:schemeClr val="accent6"/>
                </a:solidFill>
              </a:rPr>
              <a:t>.Организация процесса формирования замысла рисунка  - действенный мотив изобразительной деятельности, повышающий  качество усвоения предлагаемых знаний и умений.</a:t>
            </a:r>
            <a:endParaRPr lang="ru-RU" b="1" i="1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628800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ИГРОВЫЕ ПРИЕМЫ </a:t>
            </a:r>
          </a:p>
          <a:p>
            <a:r>
              <a:rPr lang="ru-RU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игровой ситуации с элементами игры-драматизации для возникновения сюжетно-игрового </a:t>
            </a:r>
            <a:r>
              <a:rPr lang="ru-RU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замысла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268760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ea typeface="Times New Roman" pitchFamily="18" charset="0"/>
                <a:cs typeface="Times New Roman" pitchFamily="18" charset="0"/>
              </a:rPr>
              <a:t>На первом этапе необходимо вызвать у детей интерес к результату изобразительной деятельности.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149080"/>
            <a:ext cx="346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Прием обыгрывания игрушек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5949280"/>
            <a:ext cx="5256584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Мобилизация </a:t>
            </a:r>
            <a:r>
              <a:rPr lang="ru-RU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личного опыта </a:t>
            </a:r>
            <a:r>
              <a:rPr lang="ru-RU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детей: использование иллюстраций, коротких стихов </a:t>
            </a:r>
            <a:endParaRPr lang="ru-RU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3103098" cy="206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22356"/>
            <a:ext cx="3240360" cy="215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140968"/>
            <a:ext cx="4176464" cy="27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69268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Термический</Template>
  <TotalTime>6597</TotalTime>
  <Words>1113</Words>
  <Application>Microsoft Office PowerPoint</Application>
  <PresentationFormat>Экран (4:3)</PresentationFormat>
  <Paragraphs>130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Thermal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411</cp:revision>
  <dcterms:created xsi:type="dcterms:W3CDTF">2014-11-28T20:50:22Z</dcterms:created>
  <dcterms:modified xsi:type="dcterms:W3CDTF">2016-01-20T11:28:01Z</dcterms:modified>
</cp:coreProperties>
</file>