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73" r:id="rId4"/>
    <p:sldId id="29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E6A"/>
    <a:srgbClr val="2208E6"/>
    <a:srgbClr val="FF0000"/>
    <a:srgbClr val="E30B2A"/>
    <a:srgbClr val="FF99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G:\Шаблоны для презентаций\hearts-73309.jpg"/>
          <p:cNvPicPr>
            <a:picLocks noChangeAspect="1" noChangeArrowheads="1"/>
          </p:cNvPicPr>
          <p:nvPr/>
        </p:nvPicPr>
        <p:blipFill>
          <a:blip r:embed="rId2" cstate="print"/>
          <a:srcRect r="16666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4602" y="1772816"/>
            <a:ext cx="801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Интерактивная мини-викторина </a:t>
            </a:r>
          </a:p>
          <a:p>
            <a:pPr algn="ctr"/>
            <a:r>
              <a:rPr lang="ru-RU" sz="2000" dirty="0" smtClean="0">
                <a:latin typeface="Cambria" pitchFamily="18" charset="0"/>
              </a:rPr>
              <a:t>для детей старшего дошкольного возраста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«НАСТОЯЩИЕ ДРУЗЬЯ»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:\Шаблоны для презентаций\Abstract-Vector-bg-thumb.jpg"/>
          <p:cNvPicPr>
            <a:picLocks noChangeAspect="1" noChangeArrowheads="1"/>
          </p:cNvPicPr>
          <p:nvPr/>
        </p:nvPicPr>
        <p:blipFill>
          <a:blip r:embed="rId2" cstate="print"/>
          <a:srcRect r="1463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332656"/>
            <a:ext cx="485132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Ответьте, пожалуйста, на следующие вопросы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426" y="1124744"/>
            <a:ext cx="9021124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В чём познается друг, согласно народной мудрости?   (в беде)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2208E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С чего начинается дружба по словам детской песенки?  </a:t>
            </a:r>
          </a:p>
          <a:p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  (с улыбки)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2208E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Сколько лучше иметь друзей, вместо ста рублей?   (сто)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2208E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Какая девочка выручила своего друга Кая из ледового плена </a:t>
            </a:r>
          </a:p>
          <a:p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 в сказке «Снежная     королева»?    (Герда)</a:t>
            </a:r>
          </a:p>
          <a:p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2208E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Кем был </a:t>
            </a:r>
            <a:r>
              <a:rPr lang="ru-RU" sz="2400" b="1" dirty="0" err="1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, друг </a:t>
            </a:r>
            <a:r>
              <a:rPr lang="ru-RU" sz="2400" b="1" dirty="0" err="1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Маугли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, в одноименной книге?   (удавом)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2208E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Назовите друзей-музыкантов, которые шли в город Бремен?  </a:t>
            </a:r>
          </a:p>
          <a:p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2208E6"/>
                </a:solidFill>
                <a:latin typeface="Times New Roman" pitchFamily="18" charset="0"/>
                <a:cs typeface="Times New Roman" pitchFamily="18" charset="0"/>
              </a:rPr>
              <a:t>  (кот, петух, пёс, осёл)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68344" y="1196752"/>
            <a:ext cx="122413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76872"/>
            <a:ext cx="1656184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08304" y="2996952"/>
            <a:ext cx="108012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4149080"/>
            <a:ext cx="108012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24328" y="4797152"/>
            <a:ext cx="1296144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949280"/>
            <a:ext cx="324036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Шаблоны для презентаций\Abstract-Vector-bg-thumb.jpg"/>
          <p:cNvPicPr>
            <a:picLocks noChangeAspect="1" noChangeArrowheads="1"/>
          </p:cNvPicPr>
          <p:nvPr/>
        </p:nvPicPr>
        <p:blipFill>
          <a:blip r:embed="rId2" cstate="print"/>
          <a:srcRect r="1463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9388" y="116632"/>
            <a:ext cx="595092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Вспомните героев мультфильмов, которых можно считать </a:t>
            </a:r>
          </a:p>
          <a:p>
            <a:pPr algn="ctr"/>
            <a:r>
              <a:rPr lang="ru-RU" dirty="0" smtClean="0"/>
              <a:t>настоящими друзьями и назовите их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301204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Крокодил Гена 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Винни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Пух 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Малыш 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Буратино 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Лиса Алиса 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</a:t>
            </a:r>
          </a:p>
          <a:p>
            <a:endParaRPr lang="ru-RU" dirty="0"/>
          </a:p>
        </p:txBody>
      </p:sp>
      <p:pic>
        <p:nvPicPr>
          <p:cNvPr id="41986" name="Picture 2" descr="Гедеон Мартюгин У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08840"/>
            <a:ext cx="1368000" cy="1080000"/>
          </a:xfrm>
          <a:prstGeom prst="rect">
            <a:avLst/>
          </a:prstGeom>
          <a:noFill/>
        </p:spPr>
      </p:pic>
      <p:pic>
        <p:nvPicPr>
          <p:cNvPr id="41988" name="Picture 4" descr="Пятачок QuickiWik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916952"/>
            <a:ext cx="517200" cy="1080000"/>
          </a:xfrm>
          <a:prstGeom prst="rect">
            <a:avLst/>
          </a:prstGeom>
          <a:noFill/>
        </p:spPr>
      </p:pic>
      <p:pic>
        <p:nvPicPr>
          <p:cNvPr id="41990" name="Picture 6" descr="Класс39 Сайт Елены Ковшиной, учителя начальных классов - Part 1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348880"/>
            <a:ext cx="1200000" cy="1080000"/>
          </a:xfrm>
          <a:prstGeom prst="rect">
            <a:avLst/>
          </a:prstGeom>
          <a:noFill/>
        </p:spPr>
      </p:pic>
      <p:pic>
        <p:nvPicPr>
          <p:cNvPr id="41992" name="Picture 8" descr="Психология Записи в рубрике Психология Дневник fox-cub77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573136"/>
            <a:ext cx="1080000" cy="1080000"/>
          </a:xfrm>
          <a:prstGeom prst="rect">
            <a:avLst/>
          </a:prstGeom>
          <a:noFill/>
        </p:spPr>
      </p:pic>
      <p:pic>
        <p:nvPicPr>
          <p:cNvPr id="41994" name="Picture 10" descr="http://forum.materinstvo.ru/uploads/1288191864/post-238590-12881977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437112"/>
            <a:ext cx="853200" cy="1080000"/>
          </a:xfrm>
          <a:prstGeom prst="rect">
            <a:avLst/>
          </a:prstGeom>
          <a:noFill/>
        </p:spPr>
      </p:pic>
      <p:pic>
        <p:nvPicPr>
          <p:cNvPr id="41996" name="Picture 12" descr="Картинки - Персональный сай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5229200"/>
            <a:ext cx="794880" cy="1080000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4932040" y="836712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3491880" y="1844824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5364088" y="2276872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-облако 14"/>
          <p:cNvSpPr/>
          <p:nvPr/>
        </p:nvSpPr>
        <p:spPr>
          <a:xfrm>
            <a:off x="3347864" y="3501008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5580112" y="4365104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3995936" y="5229200"/>
            <a:ext cx="1872208" cy="115212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-1" y="908720"/>
            <a:ext cx="9070725" cy="5949280"/>
            <a:chOff x="-1" y="908720"/>
            <a:chExt cx="9070725" cy="5949280"/>
          </a:xfrm>
        </p:grpSpPr>
        <p:pic>
          <p:nvPicPr>
            <p:cNvPr id="14338" name="Picture 2" descr="G:\Шаблоны для презентаций\120067_1_lightbox_Fotolia_34650614_Subscription_L.jpg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052736"/>
              <a:ext cx="9070725" cy="5805264"/>
            </a:xfrm>
            <a:prstGeom prst="rect">
              <a:avLst/>
            </a:prstGeom>
            <a:noFill/>
          </p:spPr>
        </p:pic>
        <p:sp>
          <p:nvSpPr>
            <p:cNvPr id="3" name="TextBox 2">
              <a:hlinkClick r:id="rId2" action="ppaction://hlinksldjump"/>
            </p:cNvPr>
            <p:cNvSpPr txBox="1"/>
            <p:nvPr/>
          </p:nvSpPr>
          <p:spPr>
            <a:xfrm>
              <a:off x="2051720" y="908720"/>
              <a:ext cx="471436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ru-RU" sz="72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ОТЛИЧНО!</a:t>
              </a:r>
              <a:endPara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145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Анастасия Горбовская</cp:lastModifiedBy>
  <cp:revision>111</cp:revision>
  <dcterms:created xsi:type="dcterms:W3CDTF">2015-05-04T04:16:13Z</dcterms:created>
  <dcterms:modified xsi:type="dcterms:W3CDTF">2016-01-22T05:51:21Z</dcterms:modified>
</cp:coreProperties>
</file>