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99" r:id="rId6"/>
    <p:sldId id="302" r:id="rId7"/>
    <p:sldId id="29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E6A"/>
    <a:srgbClr val="2208E6"/>
    <a:srgbClr val="FF0000"/>
    <a:srgbClr val="E30B2A"/>
    <a:srgbClr val="FF9900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Шаблоны для презентаций\Детские\large-4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8336" y="1772816"/>
            <a:ext cx="8347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Интерактивная игра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для детей старшего дошкольного возраста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 ДРУЖБЕ И ДРУЗЬЯХ»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аблоны для презентаций\Детские\31366-Vector_Bulletin_Vol_2_N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556792"/>
            <a:ext cx="616309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Попытайтесь объяснить что означают следующие фразы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564904"/>
            <a:ext cx="63186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за каменной стеной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Мухи не обидит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Водить за нос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семью замками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Плясать под чужую дудку</a:t>
            </a:r>
            <a:endParaRPr lang="ru-RU" sz="4000" dirty="0">
              <a:ln>
                <a:solidFill>
                  <a:schemeClr val="accent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Шаблоны для презентаций\Детские\1294255_html_m18b0d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415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Продолжи пословицу</a:t>
            </a:r>
            <a:endParaRPr lang="ru-RU" sz="3200" b="1" dirty="0">
              <a:solidFill>
                <a:srgbClr val="2208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988840"/>
            <a:ext cx="76239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за всех, а все за одного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имей сто рублей, а имей сто друзей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Семеро одного не ждут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в поле не воин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Старый друг лучше новых двух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2132856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2636912"/>
            <a:ext cx="201622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3068960"/>
            <a:ext cx="165618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3573016"/>
            <a:ext cx="14401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077072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</a:t>
            </a:r>
            <a:endParaRPr lang="ru-RU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Шаблоны для презентаций\Детские\tekstury-80976f60cf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3600397" cy="2304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539"/>
                <a:gridCol w="404539"/>
                <a:gridCol w="404539"/>
                <a:gridCol w="364085"/>
                <a:gridCol w="404539"/>
                <a:gridCol w="404539"/>
                <a:gridCol w="404539"/>
                <a:gridCol w="404539"/>
                <a:gridCol w="404539"/>
              </a:tblGrid>
              <a:tr h="384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84043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43">
                <a:tc gridSpan="2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43">
                <a:tc gridSpan="2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8722" y="332656"/>
            <a:ext cx="28886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744959"/>
            <a:ext cx="30168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70770" y="1124744"/>
            <a:ext cx="28886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844824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57946" y="2276872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404664"/>
            <a:ext cx="228530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Хозяин лесной 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Просыпается весной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зимой под вьюжный вой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Спит в избушке ледяной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76672"/>
            <a:ext cx="28886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0128" y="1484784"/>
            <a:ext cx="24681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Одной  ручкой всех встречает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другой провожает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1578278"/>
            <a:ext cx="30168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2204864"/>
            <a:ext cx="26330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лесу у пня с утра беготня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 рабочий  с утра хлопочет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298358"/>
            <a:ext cx="28886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2924944"/>
            <a:ext cx="2935547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неба – звездой, в ладошку - водой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2852936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3429000"/>
            <a:ext cx="2618089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Стоит Антошка на одной ножке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42900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4077072"/>
            <a:ext cx="2125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горячего колодца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нос водится льется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413978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869160"/>
            <a:ext cx="4384405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Разгадайте кроссворд.</a:t>
            </a:r>
          </a:p>
          <a:p>
            <a:endParaRPr lang="ru-RU" dirty="0"/>
          </a:p>
          <a:p>
            <a:r>
              <a:rPr lang="ru-RU" dirty="0" smtClean="0"/>
              <a:t>Ответ появится при нажатии </a:t>
            </a:r>
          </a:p>
          <a:p>
            <a:r>
              <a:rPr lang="ru-RU" dirty="0" smtClean="0"/>
              <a:t>на номер вопроса (красные квадраты).</a:t>
            </a:r>
          </a:p>
          <a:p>
            <a:endParaRPr lang="ru-RU" dirty="0" smtClean="0"/>
          </a:p>
          <a:p>
            <a:r>
              <a:rPr lang="ru-RU" dirty="0" smtClean="0"/>
              <a:t>Номер отгаданной загадки поменяет цвет.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332656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    Е    Д    В    Е    Д     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92696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    В     Е    Р    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2" y="1124744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    У    Р    А     В    Ь    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48478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    Н    Е   Ж    И   Н     К    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190754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      Р    И    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2276872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     А    Й    Н    И    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О ДРУЖБЕ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84" y="46001"/>
            <a:ext cx="5012556" cy="67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62" y="44624"/>
            <a:ext cx="2767070" cy="674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algn="ctr"/>
            <a:endParaRPr lang="ru-RU" sz="3200" b="1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  </a:t>
            </a:r>
          </a:p>
          <a:p>
            <a:pPr algn="ctr"/>
            <a:endParaRPr lang="ru-RU" sz="32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Попытайся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«прочесть»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помощи </a:t>
            </a:r>
          </a:p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</a:p>
        </p:txBody>
      </p:sp>
    </p:spTree>
    <p:extLst>
      <p:ext uri="{BB962C8B-B14F-4D97-AF65-F5344CB8AC3E}">
        <p14:creationId xmlns:p14="http://schemas.microsoft.com/office/powerpoint/2010/main" val="2272742124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918" y="622945"/>
            <a:ext cx="2126823" cy="5542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algn="ctr"/>
            <a:endParaRPr lang="ru-RU" sz="3200" b="1" dirty="0">
              <a:solidFill>
                <a:srgbClr val="760E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  </a:t>
            </a:r>
          </a:p>
          <a:p>
            <a:pPr algn="ctr"/>
            <a:endParaRPr lang="ru-RU" sz="2400" b="1" dirty="0">
              <a:solidFill>
                <a:srgbClr val="760E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Попытайся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«прочесть»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помощи </a:t>
            </a:r>
          </a:p>
          <a:p>
            <a:pPr algn="ctr"/>
            <a:r>
              <a:rPr lang="ru-RU" sz="2400" b="1" dirty="0">
                <a:solidFill>
                  <a:srgbClr val="760E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О ДРУЖБЕ\mB8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461"/>
            <a:ext cx="4968552" cy="6833539"/>
          </a:xfrm>
          <a:prstGeom prst="rect">
            <a:avLst/>
          </a:prstGeom>
          <a:ln w="38100" cap="sq">
            <a:solidFill>
              <a:srgbClr val="760E6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20164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" y="908720"/>
            <a:ext cx="9070725" cy="5949280"/>
            <a:chOff x="-1" y="908720"/>
            <a:chExt cx="9070725" cy="5949280"/>
          </a:xfrm>
        </p:grpSpPr>
        <p:pic>
          <p:nvPicPr>
            <p:cNvPr id="14338" name="Picture 2" descr="G:\Шаблоны для презентаций\120067_1_lightbox_Fotolia_34650614_Subscription_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052736"/>
              <a:ext cx="9070725" cy="5805264"/>
            </a:xfrm>
            <a:prstGeom prst="rect">
              <a:avLst/>
            </a:prstGeom>
            <a:noFill/>
          </p:spPr>
        </p:pic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1187624" y="908720"/>
              <a:ext cx="71784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ru-RU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ТЫ СПРАВИЛСЯ!</a:t>
              </a:r>
              <a:endPara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234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Горбовская</cp:lastModifiedBy>
  <cp:revision>110</cp:revision>
  <dcterms:created xsi:type="dcterms:W3CDTF">2015-05-04T04:16:13Z</dcterms:created>
  <dcterms:modified xsi:type="dcterms:W3CDTF">2016-01-22T05:50:58Z</dcterms:modified>
</cp:coreProperties>
</file>