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61" r:id="rId5"/>
    <p:sldId id="262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E6A"/>
    <a:srgbClr val="2208E6"/>
    <a:srgbClr val="FF0000"/>
    <a:srgbClr val="E30B2A"/>
    <a:srgbClr val="FF9900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C51E-BB17-4CD8-ACCB-873A8689CE8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4391-2F7E-4324-A9CC-F769F082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Детские\21246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0653" y="1772816"/>
            <a:ext cx="71029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Интерактивная игра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для детей старшего дошкольного возраста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«ДРУЖБА КРЕПКАЯ»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Шаблоны для презентаций\Детские\large-16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93273" y="1484784"/>
            <a:ext cx="287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 – ЭТО ТОТ, КТО…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28854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Поможет в трудную минуту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068960"/>
            <a:ext cx="21449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Никогда не выручит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924944"/>
            <a:ext cx="19959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Выручит, когда ты </a:t>
            </a:r>
          </a:p>
          <a:p>
            <a:r>
              <a:rPr lang="ru-RU" dirty="0" smtClean="0"/>
              <a:t>окажешься в беде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869160"/>
            <a:ext cx="2799869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Понимает тебя лучше всех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354" y="4077072"/>
            <a:ext cx="306064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Ничего не пожалеет для тебя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005064"/>
            <a:ext cx="19500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Всегда жадничает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797152"/>
            <a:ext cx="2336089" cy="369332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Дерётся и обзывается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332656"/>
            <a:ext cx="676999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 фразу правильно и картинка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станет цветной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914" y="2204864"/>
            <a:ext cx="316759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 трудную минуту не поможет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1454"/>
          <a:stretch>
            <a:fillRect/>
          </a:stretch>
        </p:blipFill>
        <p:spPr bwMode="auto">
          <a:xfrm>
            <a:off x="3275856" y="1988840"/>
            <a:ext cx="278549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r="51260" b="74266"/>
          <a:stretch>
            <a:fillRect/>
          </a:stretch>
        </p:blipFill>
        <p:spPr bwMode="auto">
          <a:xfrm>
            <a:off x="3154660" y="1988840"/>
            <a:ext cx="2785492" cy="9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24266" r="51260" b="53334"/>
          <a:stretch>
            <a:fillRect/>
          </a:stretch>
        </p:blipFill>
        <p:spPr bwMode="auto">
          <a:xfrm>
            <a:off x="3154660" y="2924944"/>
            <a:ext cx="27854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t="46666" r="51260" b="30934"/>
          <a:stretch>
            <a:fillRect/>
          </a:stretch>
        </p:blipFill>
        <p:spPr bwMode="auto">
          <a:xfrm>
            <a:off x="3154660" y="3789040"/>
            <a:ext cx="27854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 t="69065" r="51260"/>
          <a:stretch>
            <a:fillRect/>
          </a:stretch>
        </p:blipFill>
        <p:spPr bwMode="auto">
          <a:xfrm>
            <a:off x="3154660" y="4653136"/>
            <a:ext cx="2785492" cy="119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 для презентаций\Детские\large-16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872522" cy="408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Выбери облачка с теми правилами, которые помогут тебе в дружбе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1655" r="20582"/>
          <a:stretch>
            <a:fillRect/>
          </a:stretch>
        </p:blipFill>
        <p:spPr bwMode="auto">
          <a:xfrm>
            <a:off x="3203848" y="2225402"/>
            <a:ext cx="3021617" cy="3939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7544" y="1412776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Помогай товарищу, если умеешь что-то делать, научи и его.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979712" y="764704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Беседе взрослых не мешай, их разговор не прерывай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7504" y="2780928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вступай в разговор с незнакомцами на улице.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79512" y="4221088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Делись с друзьями, если у тебя есть интересные книги, игрушки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187624" y="5373216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Переходи дорогу по «зебре» и на зеленый свет светофора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635896" y="692696"/>
            <a:ext cx="1287143" cy="936104"/>
          </a:xfrm>
          <a:prstGeom prst="wedgeRoundRectCallout">
            <a:avLst>
              <a:gd name="adj1" fmla="val -10487"/>
              <a:gd name="adj2" fmla="val 67741"/>
              <a:gd name="adj3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Останови товарища, если он делает что-то плохое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220072" y="692696"/>
            <a:ext cx="1287143" cy="936104"/>
          </a:xfrm>
          <a:prstGeom prst="wedgeRoundRectCallout">
            <a:avLst>
              <a:gd name="adj1" fmla="val 6268"/>
              <a:gd name="adj2" fmla="val 67741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ссорься с друзьями, старайся играть с ними дружно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04248" y="1268760"/>
            <a:ext cx="1287143" cy="936104"/>
          </a:xfrm>
          <a:prstGeom prst="wedgeRoundRectCallout">
            <a:avLst>
              <a:gd name="adj1" fmla="val 8949"/>
              <a:gd name="adj2" fmla="val 69584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зазнавайся, если у тебя что-то хорошо получается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596336" y="2420888"/>
            <a:ext cx="1287143" cy="936104"/>
          </a:xfrm>
          <a:prstGeom prst="wedgeRoundRectCallout">
            <a:avLst>
              <a:gd name="adj1" fmla="val 6268"/>
              <a:gd name="adj2" fmla="val 6774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Старшим старайся во всем помогать. В транспорте место всегда уступай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596336" y="3861048"/>
            <a:ext cx="1287143" cy="936104"/>
          </a:xfrm>
          <a:prstGeom prst="wedgeRoundRectCallout">
            <a:avLst>
              <a:gd name="adj1" fmla="val 4257"/>
              <a:gd name="adj2" fmla="val 66820"/>
              <a:gd name="adj3" fmla="val 16667"/>
            </a:avLst>
          </a:prstGeom>
          <a:gradFill flip="none" rotWithShape="1">
            <a:gsLst>
              <a:gs pos="0">
                <a:srgbClr val="2208E6">
                  <a:tint val="66000"/>
                  <a:satMod val="160000"/>
                </a:srgbClr>
              </a:gs>
              <a:gs pos="50000">
                <a:srgbClr val="2208E6">
                  <a:tint val="44500"/>
                  <a:satMod val="160000"/>
                </a:srgbClr>
              </a:gs>
              <a:gs pos="100000">
                <a:srgbClr val="2208E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Умей принять помощь, советы и   замечания от других ребят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668344" y="5157192"/>
            <a:ext cx="1287143" cy="936104"/>
          </a:xfrm>
          <a:prstGeom prst="wedgeRoundRectCallout">
            <a:avLst>
              <a:gd name="adj1" fmla="val 8279"/>
              <a:gd name="adj2" fmla="val 68663"/>
              <a:gd name="adj3" fmla="val 16667"/>
            </a:avLst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Вытирай салфеткой рот и не капай на живот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00192" y="5733256"/>
            <a:ext cx="1287143" cy="936104"/>
          </a:xfrm>
          <a:prstGeom prst="wedgeRoundRectCallout">
            <a:avLst>
              <a:gd name="adj1" fmla="val 9619"/>
              <a:gd name="adj2" fmla="val 67741"/>
              <a:gd name="adj3" fmla="val 16667"/>
            </a:avLst>
          </a:prstGeom>
          <a:gradFill flip="none" rotWithShape="1">
            <a:gsLst>
              <a:gs pos="0">
                <a:srgbClr val="760E6A">
                  <a:tint val="66000"/>
                  <a:satMod val="160000"/>
                </a:srgbClr>
              </a:gs>
              <a:gs pos="50000">
                <a:srgbClr val="760E6A">
                  <a:tint val="44500"/>
                  <a:satMod val="160000"/>
                </a:srgbClr>
              </a:gs>
              <a:gs pos="100000">
                <a:srgbClr val="760E6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Если товарищ попал в беду – помоги ему чем можешь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12535 0.1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0973 0.09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8663 0.1048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7326 -0.08402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3159 -0.16805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8941 0.246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9201 0.13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аблоны для презентаций\Детские\large-16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доран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612092" cy="720000"/>
          </a:xfrm>
          <a:prstGeom prst="rect">
            <a:avLst/>
          </a:prstGeom>
        </p:spPr>
      </p:pic>
      <p:pic>
        <p:nvPicPr>
          <p:cNvPr id="6" name="Рисунок 5" descr="дфи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612091" cy="720000"/>
          </a:xfrm>
          <a:prstGeom prst="rect">
            <a:avLst/>
          </a:prstGeom>
        </p:spPr>
      </p:pic>
      <p:pic>
        <p:nvPicPr>
          <p:cNvPr id="7" name="Рисунок 6" descr="рсире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636912"/>
            <a:ext cx="720000" cy="720000"/>
          </a:xfrm>
          <a:prstGeom prst="rect">
            <a:avLst/>
          </a:prstGeom>
        </p:spPr>
      </p:pic>
      <p:pic>
        <p:nvPicPr>
          <p:cNvPr id="8" name="Рисунок 7" descr="роран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797152"/>
            <a:ext cx="540152" cy="720000"/>
          </a:xfrm>
          <a:prstGeom prst="rect">
            <a:avLst/>
          </a:prstGeom>
        </p:spPr>
      </p:pic>
      <p:pic>
        <p:nvPicPr>
          <p:cNvPr id="9" name="Рисунок 8" descr="узе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212976"/>
            <a:ext cx="540152" cy="720000"/>
          </a:xfrm>
          <a:prstGeom prst="rect">
            <a:avLst/>
          </a:prstGeom>
        </p:spPr>
      </p:pic>
      <p:pic>
        <p:nvPicPr>
          <p:cNvPr id="10" name="Рисунок 9" descr="усирен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4869160"/>
            <a:ext cx="720000" cy="720000"/>
          </a:xfrm>
          <a:prstGeom prst="rect">
            <a:avLst/>
          </a:prstGeom>
        </p:spPr>
      </p:pic>
      <p:pic>
        <p:nvPicPr>
          <p:cNvPr id="11" name="Рисунок 10" descr="жроз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2276872"/>
            <a:ext cx="720000" cy="720000"/>
          </a:xfrm>
          <a:prstGeom prst="rect">
            <a:avLst/>
          </a:prstGeom>
        </p:spPr>
      </p:pic>
      <p:pic>
        <p:nvPicPr>
          <p:cNvPr id="12" name="Рисунок 11" descr="ззел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4077072"/>
            <a:ext cx="540152" cy="720000"/>
          </a:xfrm>
          <a:prstGeom prst="rect">
            <a:avLst/>
          </a:prstGeom>
        </p:spPr>
      </p:pic>
      <p:pic>
        <p:nvPicPr>
          <p:cNvPr id="13" name="Рисунок 12" descr="бкрасн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5085184"/>
            <a:ext cx="540152" cy="720000"/>
          </a:xfrm>
          <a:prstGeom prst="rect">
            <a:avLst/>
          </a:prstGeom>
        </p:spPr>
      </p:pic>
      <p:pic>
        <p:nvPicPr>
          <p:cNvPr id="14" name="Рисунок 13" descr="асин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2852936"/>
            <a:ext cx="540152" cy="720000"/>
          </a:xfrm>
          <a:prstGeom prst="rect">
            <a:avLst/>
          </a:prstGeom>
        </p:spPr>
      </p:pic>
      <p:pic>
        <p:nvPicPr>
          <p:cNvPr id="15" name="Рисунок 14" descr="ькрасн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0272" y="4005064"/>
            <a:ext cx="540152" cy="720000"/>
          </a:xfrm>
          <a:prstGeom prst="rect">
            <a:avLst/>
          </a:prstGeom>
        </p:spPr>
      </p:pic>
      <p:pic>
        <p:nvPicPr>
          <p:cNvPr id="16" name="Рисунок 15" descr="ясирен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27784" y="4941168"/>
            <a:ext cx="720000" cy="720000"/>
          </a:xfrm>
          <a:prstGeom prst="rect">
            <a:avLst/>
          </a:prstGeom>
        </p:spPr>
      </p:pic>
      <p:pic>
        <p:nvPicPr>
          <p:cNvPr id="17" name="Рисунок 16" descr="взел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76256" y="2852936"/>
            <a:ext cx="540152" cy="720000"/>
          </a:xfrm>
          <a:prstGeom prst="rect">
            <a:avLst/>
          </a:prstGeom>
        </p:spPr>
      </p:pic>
      <p:pic>
        <p:nvPicPr>
          <p:cNvPr id="18" name="Рисунок 17" descr="г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79712" y="6021288"/>
            <a:ext cx="540152" cy="720000"/>
          </a:xfrm>
          <a:prstGeom prst="rect">
            <a:avLst/>
          </a:prstGeom>
        </p:spPr>
      </p:pic>
      <p:pic>
        <p:nvPicPr>
          <p:cNvPr id="19" name="Рисунок 18" descr="егол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47664" y="3933056"/>
            <a:ext cx="540152" cy="720000"/>
          </a:xfrm>
          <a:prstGeom prst="rect">
            <a:avLst/>
          </a:prstGeom>
        </p:spPr>
      </p:pic>
      <p:pic>
        <p:nvPicPr>
          <p:cNvPr id="20" name="Рисунок 19" descr="изел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39952" y="3429000"/>
            <a:ext cx="540152" cy="720000"/>
          </a:xfrm>
          <a:prstGeom prst="rect">
            <a:avLst/>
          </a:prstGeom>
        </p:spPr>
      </p:pic>
      <p:pic>
        <p:nvPicPr>
          <p:cNvPr id="21" name="Рисунок 20" descr="кфиол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5877272"/>
            <a:ext cx="540152" cy="720000"/>
          </a:xfrm>
          <a:prstGeom prst="rect">
            <a:avLst/>
          </a:prstGeom>
        </p:spPr>
      </p:pic>
      <p:pic>
        <p:nvPicPr>
          <p:cNvPr id="22" name="Рисунок 21" descr="лгол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48264" y="5517232"/>
            <a:ext cx="540152" cy="720000"/>
          </a:xfrm>
          <a:prstGeom prst="rect">
            <a:avLst/>
          </a:prstGeom>
        </p:spPr>
      </p:pic>
      <p:pic>
        <p:nvPicPr>
          <p:cNvPr id="23" name="Рисунок 22" descr="мкрасн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724128" y="2852936"/>
            <a:ext cx="720000" cy="720000"/>
          </a:xfrm>
          <a:prstGeom prst="rect">
            <a:avLst/>
          </a:prstGeom>
        </p:spPr>
      </p:pic>
      <p:pic>
        <p:nvPicPr>
          <p:cNvPr id="24" name="Рисунок 23" descr="нроз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48064" y="4797152"/>
            <a:ext cx="540152" cy="720000"/>
          </a:xfrm>
          <a:prstGeom prst="rect">
            <a:avLst/>
          </a:prstGeom>
        </p:spPr>
      </p:pic>
      <p:pic>
        <p:nvPicPr>
          <p:cNvPr id="25" name="Рисунок 24" descr="озел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75856" y="6021288"/>
            <a:ext cx="540152" cy="720000"/>
          </a:xfrm>
          <a:prstGeom prst="rect">
            <a:avLst/>
          </a:prstGeom>
        </p:spPr>
      </p:pic>
      <p:pic>
        <p:nvPicPr>
          <p:cNvPr id="26" name="Рисунок 25" descr="поранж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316416" y="4077072"/>
            <a:ext cx="540152" cy="720000"/>
          </a:xfrm>
          <a:prstGeom prst="rect">
            <a:avLst/>
          </a:prstGeom>
        </p:spPr>
      </p:pic>
      <p:pic>
        <p:nvPicPr>
          <p:cNvPr id="27" name="Рисунок 26" descr="сгол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79912" y="5373216"/>
            <a:ext cx="720000" cy="720000"/>
          </a:xfrm>
          <a:prstGeom prst="rect">
            <a:avLst/>
          </a:prstGeom>
        </p:spPr>
      </p:pic>
      <p:pic>
        <p:nvPicPr>
          <p:cNvPr id="28" name="Рисунок 27" descr="троз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79512" y="2996952"/>
            <a:ext cx="540152" cy="720000"/>
          </a:xfrm>
          <a:prstGeom prst="rect">
            <a:avLst/>
          </a:prstGeom>
        </p:spPr>
      </p:pic>
      <p:pic>
        <p:nvPicPr>
          <p:cNvPr id="29" name="Рисунок 28" descr="фроз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12360" y="5805264"/>
            <a:ext cx="720000" cy="720000"/>
          </a:xfrm>
          <a:prstGeom prst="rect">
            <a:avLst/>
          </a:prstGeom>
        </p:spPr>
      </p:pic>
      <p:pic>
        <p:nvPicPr>
          <p:cNvPr id="30" name="Рисунок 29" descr="хфиол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635896" y="4293096"/>
            <a:ext cx="540152" cy="720000"/>
          </a:xfrm>
          <a:prstGeom prst="rect">
            <a:avLst/>
          </a:prstGeom>
        </p:spPr>
      </p:pic>
      <p:pic>
        <p:nvPicPr>
          <p:cNvPr id="31" name="Рисунок 30" descr="цгол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868144" y="3789040"/>
            <a:ext cx="612091" cy="720000"/>
          </a:xfrm>
          <a:prstGeom prst="rect">
            <a:avLst/>
          </a:prstGeom>
        </p:spPr>
      </p:pic>
      <p:pic>
        <p:nvPicPr>
          <p:cNvPr id="32" name="Рисунок 31" descr="чгол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3568" y="5877272"/>
            <a:ext cx="540152" cy="720000"/>
          </a:xfrm>
          <a:prstGeom prst="rect">
            <a:avLst/>
          </a:prstGeom>
        </p:spPr>
      </p:pic>
      <p:pic>
        <p:nvPicPr>
          <p:cNvPr id="33" name="Рисунок 32" descr="шфиол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596336" y="3501008"/>
            <a:ext cx="720000" cy="720000"/>
          </a:xfrm>
          <a:prstGeom prst="rect">
            <a:avLst/>
          </a:prstGeom>
        </p:spPr>
      </p:pic>
      <p:pic>
        <p:nvPicPr>
          <p:cNvPr id="34" name="Рисунок 33" descr="ыфиол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59632" y="5157192"/>
            <a:ext cx="720000" cy="720000"/>
          </a:xfrm>
          <a:prstGeom prst="rect">
            <a:avLst/>
          </a:prstGeom>
        </p:spPr>
      </p:pic>
      <p:pic>
        <p:nvPicPr>
          <p:cNvPr id="35" name="Рисунок 34" descr="эоранж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915816" y="3933056"/>
            <a:ext cx="540152" cy="720000"/>
          </a:xfrm>
          <a:prstGeom prst="rect">
            <a:avLst/>
          </a:prstGeom>
        </p:spPr>
      </p:pic>
      <p:pic>
        <p:nvPicPr>
          <p:cNvPr id="36" name="Рисунок 35" descr="юкрасн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508104" y="5805264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23728" y="188640"/>
            <a:ext cx="52069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Из разбросанных букв выбери те, которые нужны, </a:t>
            </a:r>
          </a:p>
          <a:p>
            <a:pPr algn="ctr"/>
            <a:r>
              <a:rPr lang="ru-RU" dirty="0" smtClean="0"/>
              <a:t>чтобы составить слова ДРУЖБА и ДРУЗЬЯ</a:t>
            </a:r>
            <a:endParaRPr lang="ru-RU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4357 -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48021 -0.209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2396 -0.33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59843 -0.19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325 -0.6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6511 -0.283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6892 -0.44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59 -0.5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 L -0.07864 -0.58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7.40741E-7 L 0.79931 -0.462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3594 -0.388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63784 -0.3988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Шаблоны для презентаций\Детские\10110928_7596331_7057365_6900356_smile77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251356"/>
            <a:ext cx="179254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265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Мы в беде друг другу </a:t>
            </a:r>
            <a:r>
              <a:rPr lang="ru-RU" sz="1200" dirty="0" smtClean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помогаем</a:t>
            </a:r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Вместе делаем уроки и играем,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Вместе ходим на прогулку, в магазин.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Когда нет тебя, то я один.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Приходи скорее, я скучаю,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Даже с танком любимым не играю.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Мне общение с тобою очень нужно,</a:t>
            </a:r>
          </a:p>
          <a:p>
            <a:r>
              <a:rPr lang="ru-RU" sz="1200" dirty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А еще нужна </a:t>
            </a:r>
            <a:r>
              <a:rPr lang="ru-RU" sz="1200" dirty="0" smtClean="0">
                <a:solidFill>
                  <a:srgbClr val="760E6A"/>
                </a:solidFill>
                <a:latin typeface="Times New Roman" pitchFamily="18" charset="0"/>
                <a:cs typeface="Times New Roman" pitchFamily="18" charset="0"/>
              </a:rPr>
              <a:t>мужская…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780928"/>
            <a:ext cx="968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780928"/>
            <a:ext cx="122413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052736"/>
            <a:ext cx="2051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Мы теперь уж не друзья, </a:t>
            </a:r>
            <a:endParaRPr lang="ru-RU" sz="1200" dirty="0" smtClean="0">
              <a:solidFill>
                <a:srgbClr val="2208E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ушел, в обиде я.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Не на шутку разругались, </a:t>
            </a:r>
            <a:endParaRPr lang="ru-RU" sz="1200" dirty="0" smtClean="0">
              <a:solidFill>
                <a:srgbClr val="2208E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на друга обозвались,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Ну а я теперь грущу. </a:t>
            </a:r>
            <a:endParaRPr lang="ru-RU" sz="1200" dirty="0" smtClean="0">
              <a:solidFill>
                <a:srgbClr val="2208E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Приходи</a:t>
            </a:r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, тебя прощу.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Согласись, ведь из-за вздора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Выросла вот </a:t>
            </a:r>
            <a:r>
              <a:rPr lang="ru-RU" sz="1200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эта…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780928"/>
            <a:ext cx="79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ССОРА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780928"/>
            <a:ext cx="122413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124744"/>
            <a:ext cx="224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Говорят, что мы похожи.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Отвечаем: «Ну и что же?».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Говорят, что неразлучны.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 без друга вправду скучно.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Говорят, что мы болтушки...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Ну и что! Ведь 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мы…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708920"/>
            <a:ext cx="1261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ПОДРУЖКИ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2708920"/>
            <a:ext cx="122413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861048"/>
            <a:ext cx="191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Радость делит он со мной,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меня всегда горой.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Коль беда случится вдруг,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 поможет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верный…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5013176"/>
            <a:ext cx="65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013176"/>
            <a:ext cx="122413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3861048"/>
            <a:ext cx="2192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Что, подружка, предлагаю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Нашу ссору позабыть.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Шаг навстречу совершаю,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Я хочу с тобой дружить.</a:t>
            </a:r>
          </a:p>
          <a:p>
            <a:r>
              <a:rPr lang="ru-RU" sz="1200" dirty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Перестань, подружка, злиться,</a:t>
            </a:r>
          </a:p>
          <a:p>
            <a:r>
              <a:rPr lang="ru-RU" sz="1200" dirty="0" smtClean="0">
                <a:solidFill>
                  <a:srgbClr val="2208E6"/>
                </a:solidFill>
                <a:latin typeface="Times New Roman" pitchFamily="18" charset="0"/>
                <a:cs typeface="Times New Roman" pitchFamily="18" charset="0"/>
              </a:rPr>
              <a:t>Предлагаю…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5301208"/>
            <a:ext cx="151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ПОМИРИТЬСЯ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5301208"/>
            <a:ext cx="151216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3789040"/>
            <a:ext cx="231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друг пока не близкий,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То, пожалуй, он не друг.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Вдруг свершит поступок низкий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Иль откажет в просьбе вдруг.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пока я с ним общаюсь,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 общих с ним вещей.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друга сам я превращаюсь</a:t>
            </a:r>
          </a:p>
          <a:p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числа...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5445224"/>
            <a:ext cx="138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ТОВАРИЩЕЙ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5445224"/>
            <a:ext cx="151216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908720"/>
            <a:ext cx="9070725" cy="5949280"/>
            <a:chOff x="-1" y="908720"/>
            <a:chExt cx="9070725" cy="5949280"/>
          </a:xfrm>
        </p:grpSpPr>
        <p:pic>
          <p:nvPicPr>
            <p:cNvPr id="14338" name="Picture 2" descr="G:\Шаблоны для презентаций\120067_1_lightbox_Fotolia_34650614_Subscription_L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052736"/>
              <a:ext cx="9070725" cy="5805264"/>
            </a:xfrm>
            <a:prstGeom prst="rect">
              <a:avLst/>
            </a:prstGeom>
            <a:noFill/>
          </p:spPr>
        </p:pic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1835696" y="908720"/>
              <a:ext cx="50234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ru-RU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МОЛОДЕЦ!</a:t>
              </a:r>
              <a:endPara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446</Words>
  <Application>Microsoft Office PowerPoint</Application>
  <PresentationFormat>Экран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Горбовская</cp:lastModifiedBy>
  <cp:revision>109</cp:revision>
  <dcterms:created xsi:type="dcterms:W3CDTF">2015-05-04T04:16:13Z</dcterms:created>
  <dcterms:modified xsi:type="dcterms:W3CDTF">2016-01-22T05:50:41Z</dcterms:modified>
</cp:coreProperties>
</file>