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57" r:id="rId3"/>
    <p:sldId id="267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60E6A"/>
    <a:srgbClr val="2208E6"/>
    <a:srgbClr val="FF0000"/>
    <a:srgbClr val="E30B2A"/>
    <a:srgbClr val="FF9900"/>
    <a:srgbClr val="0000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0C51E-BB17-4CD8-ACCB-873A8689CE8D}" type="datetimeFigureOut">
              <a:rPr lang="ru-RU" smtClean="0"/>
              <a:pPr/>
              <a:t>22.01.2016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E4391-2F7E-4324-A9CC-F769F0828F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0C51E-BB17-4CD8-ACCB-873A8689CE8D}" type="datetimeFigureOut">
              <a:rPr lang="ru-RU" smtClean="0"/>
              <a:pPr/>
              <a:t>22.01.2016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E4391-2F7E-4324-A9CC-F769F0828F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0C51E-BB17-4CD8-ACCB-873A8689CE8D}" type="datetimeFigureOut">
              <a:rPr lang="ru-RU" smtClean="0"/>
              <a:pPr/>
              <a:t>22.01.2016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E4391-2F7E-4324-A9CC-F769F0828F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0C51E-BB17-4CD8-ACCB-873A8689CE8D}" type="datetimeFigureOut">
              <a:rPr lang="ru-RU" smtClean="0"/>
              <a:pPr/>
              <a:t>22.01.2016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E4391-2F7E-4324-A9CC-F769F0828F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0C51E-BB17-4CD8-ACCB-873A8689CE8D}" type="datetimeFigureOut">
              <a:rPr lang="ru-RU" smtClean="0"/>
              <a:pPr/>
              <a:t>22.01.2016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E4391-2F7E-4324-A9CC-F769F0828F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0C51E-BB17-4CD8-ACCB-873A8689CE8D}" type="datetimeFigureOut">
              <a:rPr lang="ru-RU" smtClean="0"/>
              <a:pPr/>
              <a:t>22.01.2016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E4391-2F7E-4324-A9CC-F769F0828F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0C51E-BB17-4CD8-ACCB-873A8689CE8D}" type="datetimeFigureOut">
              <a:rPr lang="ru-RU" smtClean="0"/>
              <a:pPr/>
              <a:t>22.01.2016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E4391-2F7E-4324-A9CC-F769F0828F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0C51E-BB17-4CD8-ACCB-873A8689CE8D}" type="datetimeFigureOut">
              <a:rPr lang="ru-RU" smtClean="0"/>
              <a:pPr/>
              <a:t>22.01.2016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E4391-2F7E-4324-A9CC-F769F0828F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0C51E-BB17-4CD8-ACCB-873A8689CE8D}" type="datetimeFigureOut">
              <a:rPr lang="ru-RU" smtClean="0"/>
              <a:pPr/>
              <a:t>22.01.2016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E4391-2F7E-4324-A9CC-F769F0828F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0C51E-BB17-4CD8-ACCB-873A8689CE8D}" type="datetimeFigureOut">
              <a:rPr lang="ru-RU" smtClean="0"/>
              <a:pPr/>
              <a:t>22.01.2016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E4391-2F7E-4324-A9CC-F769F0828F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0C51E-BB17-4CD8-ACCB-873A8689CE8D}" type="datetimeFigureOut">
              <a:rPr lang="ru-RU" smtClean="0"/>
              <a:pPr/>
              <a:t>22.01.2016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E4391-2F7E-4324-A9CC-F769F0828F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F0C51E-BB17-4CD8-ACCB-873A8689CE8D}" type="datetimeFigureOut">
              <a:rPr lang="ru-RU" smtClean="0"/>
              <a:pPr/>
              <a:t>22.01.2016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5E4391-2F7E-4324-A9CC-F769F0828F7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Click="0">
    <p:wip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:\Шаблоны для презентаций\Детские\79970861_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-108520" y="188640"/>
            <a:ext cx="93276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i="1" dirty="0" smtClean="0">
                <a:ln w="12700">
                  <a:noFill/>
                </a:ln>
                <a:solidFill>
                  <a:schemeClr val="bg1"/>
                </a:solidFill>
                <a:effectLst>
                  <a:outerShdw blurRad="50800" dist="139700" dir="2700000" algn="tl" rotWithShape="0">
                    <a:prstClr val="black">
                      <a:alpha val="67000"/>
                    </a:prstClr>
                  </a:outerShdw>
                </a:effectLst>
                <a:latin typeface="Cambria" pitchFamily="18" charset="0"/>
              </a:rPr>
              <a:t>МУНИЦИПАЛЬНОЕ БЮДЖЕТНОЕ ДОШКОЛЬНОЕ ОБРАЗОВАТЕЛЬНОЕ УЧРЕЖДЕНИЕ</a:t>
            </a:r>
          </a:p>
          <a:p>
            <a:pPr algn="ctr"/>
            <a:r>
              <a:rPr lang="ru-RU" b="1" i="1" dirty="0" smtClean="0">
                <a:ln w="12700">
                  <a:noFill/>
                </a:ln>
                <a:solidFill>
                  <a:schemeClr val="bg1"/>
                </a:solidFill>
                <a:effectLst>
                  <a:outerShdw blurRad="50800" dist="139700" dir="2700000" algn="tl" rotWithShape="0">
                    <a:prstClr val="black">
                      <a:alpha val="67000"/>
                    </a:prstClr>
                  </a:outerShdw>
                </a:effectLst>
                <a:latin typeface="Cambria" pitchFamily="18" charset="0"/>
              </a:rPr>
              <a:t>«Детский сад общеразвивающего вида №75»</a:t>
            </a:r>
            <a:endParaRPr lang="ru-RU" b="1" i="1" dirty="0">
              <a:ln w="12700">
                <a:noFill/>
              </a:ln>
              <a:solidFill>
                <a:schemeClr val="bg1"/>
              </a:solidFill>
              <a:effectLst>
                <a:outerShdw blurRad="50800" dist="139700" dir="2700000" algn="tl" rotWithShape="0">
                  <a:prstClr val="black">
                    <a:alpha val="67000"/>
                  </a:prstClr>
                </a:outerShdw>
              </a:effectLst>
              <a:latin typeface="Cambri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65826" y="1916832"/>
            <a:ext cx="6349175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>
                <a:latin typeface="Cambria" pitchFamily="18" charset="0"/>
              </a:rPr>
              <a:t>Серия интерактивных игр на тему: </a:t>
            </a:r>
          </a:p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«ДАВАЙ ДРУЖИТЬ» </a:t>
            </a:r>
          </a:p>
          <a:p>
            <a:pPr algn="ctr"/>
            <a:r>
              <a:rPr lang="ru-RU" dirty="0" smtClean="0">
                <a:latin typeface="Cambria" pitchFamily="18" charset="0"/>
              </a:rPr>
              <a:t>в рамках творческой группы МБДОУ «ДСОВ №75»</a:t>
            </a:r>
            <a:endParaRPr lang="ru-RU" dirty="0">
              <a:latin typeface="Cambr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228184" y="3933056"/>
            <a:ext cx="13962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1200" dirty="0" smtClean="0">
                <a:latin typeface="Cambria" pitchFamily="18" charset="0"/>
              </a:rPr>
              <a:t>Разработал: </a:t>
            </a:r>
          </a:p>
          <a:p>
            <a:pPr algn="r"/>
            <a:r>
              <a:rPr lang="ru-RU" sz="1200" dirty="0" smtClean="0">
                <a:latin typeface="Cambria" pitchFamily="18" charset="0"/>
              </a:rPr>
              <a:t>педагог-психолог </a:t>
            </a:r>
          </a:p>
          <a:p>
            <a:pPr algn="r"/>
            <a:r>
              <a:rPr lang="ru-RU" sz="1200" dirty="0" smtClean="0">
                <a:latin typeface="Cambria" pitchFamily="18" charset="0"/>
              </a:rPr>
              <a:t>Горбовская А.Ю.</a:t>
            </a:r>
            <a:endParaRPr lang="ru-RU" sz="1200" dirty="0">
              <a:latin typeface="Cambri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07904" y="6488668"/>
            <a:ext cx="14278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Братск, 2015</a:t>
            </a:r>
            <a:endParaRPr lang="ru-RU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 advClick="0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G:\Шаблоны для презентаций\Детские\22-KletkaPre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30473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467544" y="2636912"/>
            <a:ext cx="82809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   </a:t>
            </a:r>
            <a:r>
              <a:rPr lang="ru-RU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приобщение к элементарным общепринятым нормам и правилам </a:t>
            </a:r>
          </a:p>
          <a:p>
            <a:r>
              <a:rPr lang="ru-RU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взаимодействия со сверстниками; формирование представлений о </a:t>
            </a:r>
          </a:p>
          <a:p>
            <a:r>
              <a:rPr lang="ru-RU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дружбе; развитие  социально-нравственных качеств личности </a:t>
            </a:r>
          </a:p>
          <a:p>
            <a:r>
              <a:rPr lang="ru-RU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детей дошкольного возраста посредством интерактивных игр.</a:t>
            </a:r>
            <a:endParaRPr lang="ru-RU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7544" y="3856980"/>
            <a:ext cx="8328049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Задачи: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формировать осознанное восприятие и осмысление понятия «дружба»;</a:t>
            </a:r>
          </a:p>
          <a:p>
            <a:r>
              <a:rPr lang="ru-RU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- побуждать к проявлениям доброты, внимания, заботы, помощи;</a:t>
            </a:r>
          </a:p>
          <a:p>
            <a:r>
              <a:rPr lang="ru-RU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- содействовать освоению категорий социальных отношений, </a:t>
            </a:r>
          </a:p>
          <a:p>
            <a:r>
              <a:rPr lang="ru-RU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а так же усвоению дошкольником этических норм, социально </a:t>
            </a:r>
          </a:p>
          <a:p>
            <a:r>
              <a:rPr lang="ru-RU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одобряемых образцов поведения;</a:t>
            </a:r>
          </a:p>
          <a:p>
            <a:r>
              <a:rPr lang="ru-RU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- повышать коммуникативные способности дошкольников;</a:t>
            </a:r>
          </a:p>
          <a:p>
            <a:r>
              <a:rPr lang="ru-RU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- развивать способность осуществлять выбор способов </a:t>
            </a:r>
          </a:p>
          <a:p>
            <a:r>
              <a:rPr lang="ru-RU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общения.</a:t>
            </a:r>
            <a:endParaRPr lang="ru-RU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7544" y="544031"/>
            <a:ext cx="828092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</a:t>
            </a:r>
            <a:r>
              <a:rPr lang="ru-RU" sz="1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Период дошкольного возраста является сенситивным для формирования </a:t>
            </a:r>
          </a:p>
          <a:p>
            <a:r>
              <a:rPr lang="ru-RU" sz="14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                          социальных, ценностных и поведенческих норм и навыков. Осваивая </a:t>
            </a:r>
          </a:p>
          <a:p>
            <a:r>
              <a:rPr lang="ru-RU" sz="14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                          социальное пространство, накапливая определённые знания о нормах и </a:t>
            </a:r>
          </a:p>
          <a:p>
            <a:r>
              <a:rPr lang="ru-RU" sz="14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                           правилах поведения в обществе, дошкольник ещё долго не осознаёт их </a:t>
            </a:r>
          </a:p>
          <a:p>
            <a:r>
              <a:rPr lang="ru-RU" sz="14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                           значение. Серия игр «Давай дружить» способствует проявлению в поведении </a:t>
            </a:r>
          </a:p>
          <a:p>
            <a:r>
              <a:rPr lang="ru-RU" sz="1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нравственных качеств (доброжелательность, отзывчивость, чуткость, внимательность и т.д.) и </a:t>
            </a:r>
          </a:p>
          <a:p>
            <a:r>
              <a:rPr lang="ru-RU" sz="1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коммуникативных навыков (умения организовать общение, дружно играть, делиться игрушками, </a:t>
            </a:r>
          </a:p>
          <a:p>
            <a:r>
              <a:rPr lang="ru-RU" sz="1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согласовывать свои действия, справедливо разрешать споры, самостоятельно разрешать возникающие конфликтные ситуации между сверстниками, договариваться, сотрудничать и пр.)</a:t>
            </a:r>
            <a:endParaRPr lang="ru-RU" sz="14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Click="0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G:\Шаблоны для презентаций\Детские\1264692505_slgg_201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51520" y="116632"/>
            <a:ext cx="879920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Уважаемые педагоги!</a:t>
            </a:r>
          </a:p>
          <a:p>
            <a:pPr algn="ctr"/>
            <a:endParaRPr lang="ru-RU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В ходе игры наводите, пожалуйста курсор строго на надпись </a:t>
            </a:r>
          </a:p>
          <a:p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или картинку, обращая внимание на то, чтобы курсор </a:t>
            </a:r>
            <a:r>
              <a:rPr lang="ru-RU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видоизме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r>
              <a:rPr lang="ru-RU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нился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(появилась рука). После этого щёлкните левой кнопкой </a:t>
            </a:r>
          </a:p>
          <a:p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мыши по выбранному объекту. Смена слайда производится </a:t>
            </a:r>
          </a:p>
          <a:p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 нажатии стрелок «вверх» и </a:t>
            </a:r>
            <a:r>
              <a:rPr lang="ru-RU" b="1" i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«вниз».</a:t>
            </a:r>
            <a:endParaRPr lang="ru-RU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Дошкольники, не умеющие читать, могут ориентироваться </a:t>
            </a:r>
          </a:p>
          <a:p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 цветам блоков с текстом.</a:t>
            </a:r>
          </a:p>
          <a:p>
            <a:endParaRPr lang="ru-RU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В случае, если вы (или ребёнок, при самостоятельном </a:t>
            </a:r>
          </a:p>
          <a:p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выполнении заданий) по ошибке нажали не на тот </a:t>
            </a:r>
          </a:p>
          <a:p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объект, то он, так же, как и неправильно выбранный </a:t>
            </a:r>
          </a:p>
          <a:p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ответ, исчезнет.</a:t>
            </a:r>
          </a:p>
          <a:p>
            <a:endParaRPr lang="ru-RU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В игре «О дружбе и друзьях» первое </a:t>
            </a:r>
          </a:p>
          <a:p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задание (объяснение значения фраз) </a:t>
            </a:r>
          </a:p>
          <a:p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может строиться в форме беседы </a:t>
            </a:r>
          </a:p>
          <a:p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или рассуждения.</a:t>
            </a:r>
          </a:p>
        </p:txBody>
      </p:sp>
    </p:spTree>
  </p:cSld>
  <p:clrMapOvr>
    <a:masterClrMapping/>
  </p:clrMapOvr>
  <p:transition spd="slow" advClick="0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B0F0"/>
      </a:hlink>
      <a:folHlink>
        <a:srgbClr val="7030A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867</TotalTime>
  <Words>371</Words>
  <Application>Microsoft Office PowerPoint</Application>
  <PresentationFormat>Экран (4:3)</PresentationFormat>
  <Paragraphs>49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Анастасия Горбовская</cp:lastModifiedBy>
  <cp:revision>109</cp:revision>
  <dcterms:created xsi:type="dcterms:W3CDTF">2015-05-04T04:16:13Z</dcterms:created>
  <dcterms:modified xsi:type="dcterms:W3CDTF">2016-01-22T06:21:28Z</dcterms:modified>
</cp:coreProperties>
</file>