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2" r:id="rId5"/>
    <p:sldId id="273" r:id="rId6"/>
    <p:sldId id="264" r:id="rId7"/>
    <p:sldId id="268" r:id="rId8"/>
    <p:sldId id="267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9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9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3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A093-4DFB-4E09-900E-301D0F53AAB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1171-918D-4735-AAE6-7B2CF244C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Интерактивная игра к занятию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ФЭМП «Путешествие в сказочную страну»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Воспитатель:Банщикова</a:t>
            </a:r>
            <a:r>
              <a:rPr lang="ru-RU" dirty="0" smtClean="0">
                <a:solidFill>
                  <a:schemeClr val="tx1"/>
                </a:solidFill>
              </a:rPr>
              <a:t> М.С.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18.02.2014г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796721" y="803807"/>
            <a:ext cx="6336704" cy="43204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699792" y="2492896"/>
            <a:ext cx="360040" cy="36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2" y="2108721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уга 3"/>
          <p:cNvSpPr/>
          <p:nvPr/>
        </p:nvSpPr>
        <p:spPr>
          <a:xfrm>
            <a:off x="3491880" y="3068960"/>
            <a:ext cx="1080119" cy="5040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/>
          <p:cNvSpPr/>
          <p:nvPr/>
        </p:nvSpPr>
        <p:spPr>
          <a:xfrm rot="4762573">
            <a:off x="3943217" y="2152694"/>
            <a:ext cx="438121" cy="2517429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92966" y="3573016"/>
            <a:ext cx="66866" cy="185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347864" y="249289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832724" y="599801"/>
            <a:ext cx="6696744" cy="518457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41324" y="-409736"/>
            <a:ext cx="8208912" cy="64533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16200000">
            <a:off x="3575931" y="2853030"/>
            <a:ext cx="684075" cy="1584176"/>
          </a:xfrm>
          <a:prstGeom prst="moon">
            <a:avLst>
              <a:gd name="adj" fmla="val 1568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47864" y="2708920"/>
            <a:ext cx="288032" cy="2160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35" y="2694694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609256" y="3075029"/>
            <a:ext cx="617423" cy="2341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64904"/>
            <a:ext cx="180020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99792" y="198884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00192" y="198884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059832" y="2370584"/>
            <a:ext cx="3024336" cy="1634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588224" y="2499513"/>
            <a:ext cx="2160240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512" y="1988840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40901"/>
              </p:ext>
            </p:extLst>
          </p:nvPr>
        </p:nvGraphicFramePr>
        <p:xfrm>
          <a:off x="148281" y="2051222"/>
          <a:ext cx="8958649" cy="2496064"/>
        </p:xfrm>
        <a:graphic>
          <a:graphicData uri="http://schemas.openxmlformats.org/drawingml/2006/table">
            <a:tbl>
              <a:tblPr/>
              <a:tblGrid>
                <a:gridCol w="8958649"/>
              </a:tblGrid>
              <a:tr h="249606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5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497" y="1124744"/>
            <a:ext cx="6768752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2803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t="25660" r="20367" b="10932"/>
          <a:stretch/>
        </p:blipFill>
        <p:spPr bwMode="auto">
          <a:xfrm>
            <a:off x="1763688" y="548680"/>
            <a:ext cx="5710858" cy="41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611560" y="5157192"/>
            <a:ext cx="2016224" cy="108012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404661" y="5104808"/>
            <a:ext cx="2182466" cy="1080120"/>
          </a:xfrm>
          <a:prstGeom prst="triangle">
            <a:avLst>
              <a:gd name="adj" fmla="val 522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1462" y="5168343"/>
            <a:ext cx="1343261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Мария\Desktop\0_50105_45b263e0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28" y="1484784"/>
            <a:ext cx="2089177" cy="28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1226420617_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71" y="0"/>
            <a:ext cx="9209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2" y="458787"/>
            <a:ext cx="3072366" cy="32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7" y="1269130"/>
            <a:ext cx="8048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3" y="4031586"/>
            <a:ext cx="9810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0109" y="4520223"/>
            <a:ext cx="108454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77" y="2172351"/>
            <a:ext cx="8112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8" y="4239548"/>
            <a:ext cx="512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54" y="2370061"/>
            <a:ext cx="512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8" y="2060849"/>
            <a:ext cx="3996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5430" y="2334822"/>
            <a:ext cx="432048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68" y="79914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58" y="495070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581495"/>
            <a:ext cx="576064" cy="211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99" y="1256342"/>
            <a:ext cx="5969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3" y="1269130"/>
            <a:ext cx="5969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1967478" y="2814561"/>
            <a:ext cx="660306" cy="59451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78" y="4684048"/>
            <a:ext cx="6826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21" y="491167"/>
            <a:ext cx="6826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картинки\dbb3f6fa24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" y="2785886"/>
            <a:ext cx="1578789" cy="9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2785" y="3361388"/>
            <a:ext cx="1622105" cy="9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11448" r="10778"/>
          <a:stretch/>
        </p:blipFill>
        <p:spPr bwMode="auto">
          <a:xfrm>
            <a:off x="6109746" y="370703"/>
            <a:ext cx="1302922" cy="8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8" y="137155"/>
            <a:ext cx="1579563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2.22222E-6 -0.04722 C 2.22222E-6 -0.06851 0.04809 -0.09444 0.0875 -0.09444 L 0.17535 -0.09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4.44444E-6 -0.125 C 4.44444E-6 -0.18101 0.06892 -0.25 0.125 -0.25 L 0.08576 -0.5875 L 0.10746 -0.60925 L -0.03768 -0.40393 " pathEditMode="relative" rAng="0" ptsTypes="FfFAFF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208 L -0.00018 -0.12685 C -0.00018 -0.1831 0.03663 -0.25185 0.06666 -0.25185 L 0.25 -0.0382 L 0.25 -0.03796 L 0.06614 0.25926 L -0.41841 -0.34028 L -0.39271 -0.14028 " pathEditMode="relative" rAng="0" ptsTypes="FfFAAA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3.05556E-6 -0.125 C -3.05556E-6 -0.18102 0.02205 -0.25 0.04011 -0.25 L 0.45434 -0.18102 L -0.02534 0.27662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393 L -0.00243 -0.06343 C -0.00243 -0.09375 -0.00625 -0.13287 -0.00451 -0.13287 L 0.11979 0.07963 C 0.02153 0.20717 -0.54601 0.53009 -0.59375 0.63241 C -0.64271 0.73379 -0.23837 0.72569 -0.17344 0.68819 C -0.10851 0.65069 -0.15191 0.42754 -0.20417 0.40741 C -0.2566 0.38727 -0.41371 0.5794 -0.48698 0.56736 C -0.56024 0.55532 -0.67743 0.51157 -0.64375 0.33495 " pathEditMode="relative" rAng="0" ptsTypes="FfFfaaaaF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2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4.07407E-6 L -0.00504 -0.12777 C -0.00504 -0.18495 0.02725 -0.25532 0.05381 -0.25532 L 0.11319 -0.25092 L -0.02865 -0.07615 L -0.64532 -0.21666 L -0.66146 -0.10301 L -0.65747 -0.12638 " pathEditMode="relative" rAng="0" ptsTypes="FfFAAAAF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0579 L -0.03142 -0.13079 C -0.03142 -0.18681 0.03681 -0.25579 0.09236 -0.25579 C 0.18142 -0.27662 0.43611 -0.26158 0.50608 -0.26158 C 0.58247 -0.23496 0.55104 -0.09699 0.55191 -0.09584 " pathEditMode="relative" rAng="0" ptsTypes="FffaF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-0.08819 C -3.61111E-6 -0.12778 0.00434 -0.17639 0.00782 -0.17639 L 0.53542 0.51343 " pathEditMode="relative" rAng="0" ptsTypes="FfFF">
                                      <p:cBhvr>
                                        <p:cTn id="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551 L -0.00399 -0.05093 C -0.00399 -0.0794 0.06198 -0.11597 0.11805 -0.11597 C 0.1559 -0.12546 0.20347 -0.10718 0.22257 -0.1081 C 0.24167 -0.1088 0.23021 -0.22269 0.23316 -0.11944 C 0.23611 -0.0162 0.23889 0.40671 0.23993 0.51181 C 0.24097 0.6169 0.26927 0.51111 0.23993 0.51181 C 0.21059 0.5125 0.11198 0.51505 0.06423 0.51528 C 0.01649 0.51551 -0.04566 0.51273 -0.04653 0.51343 " pathEditMode="relative" rAng="0" ptsTypes="FffaaaaaF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4.72222E-6 -0.12384 C 4.72222E-6 -0.17939 0.06857 -0.24768 0.1243 -0.24768 L 0.53125 -0.24282 L 0.58663 -0.05555 " pathEditMode="relative" rAng="0" ptsTypes="FfFAF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1476 -0.04097 C 0.01789 -0.05 0.02257 -0.05486 0.02744 -0.05486 C 0.03299 -0.05486 0.0375 -0.05 0.0408 -0.04097 C 0.0606 -0.0044 0.07691 0.14352 0.14792 0.16042 C 0.21893 0.17708 0.41424 0.1537 0.46685 0.05787 C 0.51945 -0.03796 0.48212 -0.34745 0.46407 -0.41458 C 0.44601 -0.48171 0.35851 -0.33843 0.35869 -0.34421 " pathEditMode="relative" rAng="0" ptsTypes="FfffaaaF">
                                      <p:cBhvr>
                                        <p:cTn id="9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1342 L -0.01979 -0.02246 C -0.02066 -0.03426 0.17709 0.26273 0.29028 -0.03635 L 0.19393 0.29884 " pathEditMode="relative" rAng="0" ptsTypes="FfFF">
                                      <p:cBhvr>
                                        <p:cTn id="10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6376" y="2055781"/>
            <a:ext cx="1800200" cy="1800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6200000">
            <a:off x="1810440" y="2168949"/>
            <a:ext cx="2376264" cy="15994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31" y="1754938"/>
            <a:ext cx="16224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2204864"/>
            <a:ext cx="1635403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1268760"/>
            <a:ext cx="1440160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\Desktop\88578405_large_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7922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17922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196752"/>
            <a:ext cx="1296144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70495" y="3861048"/>
            <a:ext cx="1512168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1322387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09216"/>
            <a:ext cx="1322387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83" y="3809182"/>
            <a:ext cx="15367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0059"/>
            <a:ext cx="15367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259632" y="1556792"/>
            <a:ext cx="7272808" cy="1008112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1403648" y="3573016"/>
            <a:ext cx="4680520" cy="864096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8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Интерактивная игра к занятию  по ФЭМП «Путешествие в сказочную страну»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к занятию  по ФЭМП «Путешествие в сказочную страну»</dc:title>
  <dc:creator>WiZaRd</dc:creator>
  <cp:lastModifiedBy>WiZaRd</cp:lastModifiedBy>
  <cp:revision>48</cp:revision>
  <dcterms:created xsi:type="dcterms:W3CDTF">2014-02-14T05:24:48Z</dcterms:created>
  <dcterms:modified xsi:type="dcterms:W3CDTF">2014-02-18T01:32:30Z</dcterms:modified>
</cp:coreProperties>
</file>