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Презентацию подготовила воспитатель Сапронова ЛВ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Дом\Desktop\янв пр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789040"/>
            <a:ext cx="676875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287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640960" cy="6624736"/>
          </a:xfrm>
        </p:spPr>
      </p:pic>
    </p:spTree>
    <p:extLst>
      <p:ext uri="{BB962C8B-B14F-4D97-AF65-F5344CB8AC3E}">
        <p14:creationId xmlns:p14="http://schemas.microsoft.com/office/powerpoint/2010/main" val="10652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40960" cy="6480720"/>
          </a:xfrm>
        </p:spPr>
      </p:pic>
    </p:spTree>
    <p:extLst>
      <p:ext uri="{BB962C8B-B14F-4D97-AF65-F5344CB8AC3E}">
        <p14:creationId xmlns:p14="http://schemas.microsoft.com/office/powerpoint/2010/main" val="244449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784976" cy="6408711"/>
          </a:xfrm>
        </p:spPr>
      </p:pic>
    </p:spTree>
    <p:extLst>
      <p:ext uri="{BB962C8B-B14F-4D97-AF65-F5344CB8AC3E}">
        <p14:creationId xmlns:p14="http://schemas.microsoft.com/office/powerpoint/2010/main" val="3367386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40960" cy="6480719"/>
          </a:xfrm>
        </p:spPr>
      </p:pic>
    </p:spTree>
    <p:extLst>
      <p:ext uri="{BB962C8B-B14F-4D97-AF65-F5344CB8AC3E}">
        <p14:creationId xmlns:p14="http://schemas.microsoft.com/office/powerpoint/2010/main" val="4038420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568952" cy="6480720"/>
          </a:xfrm>
        </p:spPr>
      </p:pic>
    </p:spTree>
    <p:extLst>
      <p:ext uri="{BB962C8B-B14F-4D97-AF65-F5344CB8AC3E}">
        <p14:creationId xmlns:p14="http://schemas.microsoft.com/office/powerpoint/2010/main" val="2282746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568952" cy="6408712"/>
          </a:xfrm>
        </p:spPr>
      </p:pic>
    </p:spTree>
    <p:extLst>
      <p:ext uri="{BB962C8B-B14F-4D97-AF65-F5344CB8AC3E}">
        <p14:creationId xmlns:p14="http://schemas.microsoft.com/office/powerpoint/2010/main" val="2698753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2480" cy="6858000"/>
          </a:xfrm>
        </p:spPr>
      </p:pic>
    </p:spTree>
    <p:extLst>
      <p:ext uri="{BB962C8B-B14F-4D97-AF65-F5344CB8AC3E}">
        <p14:creationId xmlns:p14="http://schemas.microsoft.com/office/powerpoint/2010/main" val="4291064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496944" cy="6264696"/>
          </a:xfrm>
        </p:spPr>
      </p:pic>
    </p:spTree>
    <p:extLst>
      <p:ext uri="{BB962C8B-B14F-4D97-AF65-F5344CB8AC3E}">
        <p14:creationId xmlns:p14="http://schemas.microsoft.com/office/powerpoint/2010/main" val="371161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568952" cy="6336704"/>
          </a:xfrm>
        </p:spPr>
      </p:pic>
    </p:spTree>
    <p:extLst>
      <p:ext uri="{BB962C8B-B14F-4D97-AF65-F5344CB8AC3E}">
        <p14:creationId xmlns:p14="http://schemas.microsoft.com/office/powerpoint/2010/main" val="365175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568952" cy="6408712"/>
          </a:xfrm>
        </p:spPr>
      </p:pic>
    </p:spTree>
    <p:extLst>
      <p:ext uri="{BB962C8B-B14F-4D97-AF65-F5344CB8AC3E}">
        <p14:creationId xmlns:p14="http://schemas.microsoft.com/office/powerpoint/2010/main" val="23893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892480" cy="6669360"/>
          </a:xfrm>
        </p:spPr>
      </p:pic>
    </p:spTree>
    <p:extLst>
      <p:ext uri="{BB962C8B-B14F-4D97-AF65-F5344CB8AC3E}">
        <p14:creationId xmlns:p14="http://schemas.microsoft.com/office/powerpoint/2010/main" val="2799385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40960" cy="6552728"/>
          </a:xfrm>
        </p:spPr>
      </p:pic>
    </p:spTree>
    <p:extLst>
      <p:ext uri="{BB962C8B-B14F-4D97-AF65-F5344CB8AC3E}">
        <p14:creationId xmlns:p14="http://schemas.microsoft.com/office/powerpoint/2010/main" val="662513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712968" cy="6669360"/>
          </a:xfrm>
        </p:spPr>
      </p:pic>
    </p:spTree>
    <p:extLst>
      <p:ext uri="{BB962C8B-B14F-4D97-AF65-F5344CB8AC3E}">
        <p14:creationId xmlns:p14="http://schemas.microsoft.com/office/powerpoint/2010/main" val="113289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0"/>
            <a:ext cx="8784976" cy="6669360"/>
          </a:xfrm>
        </p:spPr>
      </p:pic>
    </p:spTree>
    <p:extLst>
      <p:ext uri="{BB962C8B-B14F-4D97-AF65-F5344CB8AC3E}">
        <p14:creationId xmlns:p14="http://schemas.microsoft.com/office/powerpoint/2010/main" val="14869666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856984" cy="6624736"/>
          </a:xfrm>
        </p:spPr>
      </p:pic>
    </p:spTree>
    <p:extLst>
      <p:ext uri="{BB962C8B-B14F-4D97-AF65-F5344CB8AC3E}">
        <p14:creationId xmlns:p14="http://schemas.microsoft.com/office/powerpoint/2010/main" val="30523307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5" cy="6480720"/>
          </a:xfrm>
        </p:spPr>
      </p:pic>
    </p:spTree>
    <p:extLst>
      <p:ext uri="{BB962C8B-B14F-4D97-AF65-F5344CB8AC3E}">
        <p14:creationId xmlns:p14="http://schemas.microsoft.com/office/powerpoint/2010/main" val="807453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568952" cy="6408712"/>
          </a:xfrm>
        </p:spPr>
      </p:pic>
    </p:spTree>
    <p:extLst>
      <p:ext uri="{BB962C8B-B14F-4D97-AF65-F5344CB8AC3E}">
        <p14:creationId xmlns:p14="http://schemas.microsoft.com/office/powerpoint/2010/main" val="3244026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8784976" cy="6669360"/>
          </a:xfrm>
        </p:spPr>
      </p:pic>
    </p:spTree>
    <p:extLst>
      <p:ext uri="{BB962C8B-B14F-4D97-AF65-F5344CB8AC3E}">
        <p14:creationId xmlns:p14="http://schemas.microsoft.com/office/powerpoint/2010/main" val="3369196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260648"/>
            <a:ext cx="8784976" cy="6408712"/>
          </a:xfrm>
        </p:spPr>
      </p:pic>
    </p:spTree>
    <p:extLst>
      <p:ext uri="{BB962C8B-B14F-4D97-AF65-F5344CB8AC3E}">
        <p14:creationId xmlns:p14="http://schemas.microsoft.com/office/powerpoint/2010/main" val="2175836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12968" cy="6552728"/>
          </a:xfrm>
        </p:spPr>
      </p:pic>
    </p:spTree>
    <p:extLst>
      <p:ext uri="{BB962C8B-B14F-4D97-AF65-F5344CB8AC3E}">
        <p14:creationId xmlns:p14="http://schemas.microsoft.com/office/powerpoint/2010/main" val="4122715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640960" cy="6552728"/>
          </a:xfrm>
        </p:spPr>
      </p:pic>
    </p:spTree>
    <p:extLst>
      <p:ext uri="{BB962C8B-B14F-4D97-AF65-F5344CB8AC3E}">
        <p14:creationId xmlns:p14="http://schemas.microsoft.com/office/powerpoint/2010/main" val="1743272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Экран (4:3)</PresentationFormat>
  <Paragraphs>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Презентацию подготовила воспитатель Сапронова ЛВ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Презентацию подготовила воспитатель Сапронова ЛВ</dc:title>
  <dc:creator>Дом</dc:creator>
  <cp:lastModifiedBy>Дом</cp:lastModifiedBy>
  <cp:revision>2</cp:revision>
  <dcterms:created xsi:type="dcterms:W3CDTF">2016-01-18T15:31:14Z</dcterms:created>
  <dcterms:modified xsi:type="dcterms:W3CDTF">2016-01-18T15:48:40Z</dcterms:modified>
</cp:coreProperties>
</file>