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5" r:id="rId2"/>
    <p:sldId id="258" r:id="rId3"/>
    <p:sldId id="262" r:id="rId4"/>
    <p:sldId id="263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BAA8-CEE9-48DE-9411-EC47414E994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BC682-9495-4E4B-A405-50CEE176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D9D59-DEDB-4698-ABED-3B7C3BFDCE48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E031B-6427-42BD-A374-EF047273D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0560074_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детский сад № 88  Центрального района Санкт-Петербурга</a:t>
            </a: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19672" y="1484784"/>
            <a:ext cx="583264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Bookman Old Style" pitchFamily="18" charset="0"/>
              </a:rPr>
              <a:t>Дед Мороз</a:t>
            </a:r>
            <a:endParaRPr lang="ru-RU" sz="40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Конспект непосредственно образовательной деятельности (речевое развитие)</a:t>
            </a:r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Bookman Old Style" pitchFamily="18" charset="0"/>
              </a:rPr>
              <a:t>младший дошкольный возраст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5157192"/>
            <a:ext cx="35732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подготовила Плешанова Н.В., воспитатель  </a:t>
            </a:r>
          </a:p>
          <a:p>
            <a:r>
              <a:rPr lang="ru-RU" sz="1400" dirty="0" smtClean="0"/>
              <a:t>высшей квалификационной категории </a:t>
            </a:r>
          </a:p>
          <a:p>
            <a:endParaRPr lang="ru-RU" dirty="0"/>
          </a:p>
        </p:txBody>
      </p:sp>
      <p:pic>
        <p:nvPicPr>
          <p:cNvPr id="6" name="Рисунок 5" descr="8482652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3552395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0560074_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7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132856"/>
            <a:ext cx="2194020" cy="3248690"/>
          </a:xfrm>
          <a:prstGeom prst="rect">
            <a:avLst/>
          </a:prstGeom>
        </p:spPr>
      </p:pic>
      <p:pic>
        <p:nvPicPr>
          <p:cNvPr id="4" name="Рисунок 3" descr="81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64704"/>
            <a:ext cx="1584176" cy="1311896"/>
          </a:xfrm>
          <a:prstGeom prst="rect">
            <a:avLst/>
          </a:prstGeom>
        </p:spPr>
      </p:pic>
      <p:pic>
        <p:nvPicPr>
          <p:cNvPr id="7" name="Рисунок 6" descr="5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221088"/>
            <a:ext cx="1971445" cy="2204864"/>
          </a:xfrm>
          <a:prstGeom prst="rect">
            <a:avLst/>
          </a:prstGeom>
        </p:spPr>
      </p:pic>
      <p:pic>
        <p:nvPicPr>
          <p:cNvPr id="9" name="Рисунок 8" descr="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5904" y="0"/>
            <a:ext cx="5288096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tropost.ru/i/newyear/z121gkd.jpg"/>
          <p:cNvPicPr>
            <a:picLocks noChangeAspect="1" noChangeArrowheads="1"/>
          </p:cNvPicPr>
          <p:nvPr/>
        </p:nvPicPr>
        <p:blipFill>
          <a:blip r:embed="rId2" cstate="print"/>
          <a:srcRect b="13322"/>
          <a:stretch>
            <a:fillRect/>
          </a:stretch>
        </p:blipFill>
        <p:spPr bwMode="auto">
          <a:xfrm>
            <a:off x="0" y="0"/>
            <a:ext cx="911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aduga.name/wp-content/uploads/2015/02/66879808786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3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449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 Ждали праздника мы долго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 Наконец пришла зима, в гости елку привела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К елке все мы подошли, хоровод завели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Покружились, поплясали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Даже чуточку устали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Дед Мороз скорей приди, нам подарки принеси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2682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34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Таля</dc:creator>
  <cp:lastModifiedBy>Таля</cp:lastModifiedBy>
  <cp:revision>16</cp:revision>
  <dcterms:created xsi:type="dcterms:W3CDTF">2015-12-27T10:11:18Z</dcterms:created>
  <dcterms:modified xsi:type="dcterms:W3CDTF">2016-01-20T09:10:19Z</dcterms:modified>
</cp:coreProperties>
</file>