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D0B28C-7476-4691-8FDF-A03FE5DA3A7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35B6C6-738F-4D44-BCF3-EA43A05C0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458200" cy="164307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Мастер-класс</a:t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chemeClr val="tx1"/>
                </a:solidFill>
              </a:rPr>
              <a:t>«Шапочки маски для </a:t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3600" i="1" dirty="0" smtClean="0">
                <a:solidFill>
                  <a:schemeClr val="tx1"/>
                </a:solidFill>
              </a:rPr>
              <a:t>игры-драматизации»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3886200"/>
            <a:ext cx="3195630" cy="914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Андреевна Бабенко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214290"/>
            <a:ext cx="8358246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«Детский сад №7»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Усолье-Сибирское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Иркутской области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2015г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Для изготовления шапочек нужно: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цветная бумага, ножницы, клей, карандаш.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ой\Desktop\мастер класс шапочки маски\SAM_4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748" y="1815785"/>
            <a:ext cx="6230648" cy="426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Шапочка Зайчик: из прямоугольного листа бумаги, делаем квадрат.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ой\Desktop\мастер класс шапочки маски\SAM_4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928543" cy="2946407"/>
          </a:xfrm>
          <a:prstGeom prst="rect">
            <a:avLst/>
          </a:prstGeom>
          <a:noFill/>
        </p:spPr>
      </p:pic>
      <p:pic>
        <p:nvPicPr>
          <p:cNvPr id="2052" name="Picture 4" descr="C:\Users\мой\Desktop\мастер класс шапочки маски\SAM_4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18744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Два противоположных угла соединяем в центре, переворачиваем 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SAM_4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571612"/>
            <a:ext cx="3619525" cy="2714644"/>
          </a:xfrm>
        </p:spPr>
      </p:pic>
      <p:pic>
        <p:nvPicPr>
          <p:cNvPr id="3074" name="Picture 2" descr="C:\Users\мой\Desktop\мастер класс шапочки маски\SAM_4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1220" y="-1398962"/>
            <a:ext cx="4071966" cy="3053975"/>
          </a:xfrm>
          <a:prstGeom prst="rect">
            <a:avLst/>
          </a:prstGeom>
          <a:noFill/>
        </p:spPr>
      </p:pic>
      <p:pic>
        <p:nvPicPr>
          <p:cNvPr id="3075" name="Picture 3" descr="C:\Users\мой\Desktop\мастер класс шапочки маски\SAM_47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Противоположные стороны сгибаем к середине, можно приклеить. Для других шапочек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животных (мышка,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лисичка,волк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) 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можно расправить уголок.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SAM_4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286279" cy="3214709"/>
          </a:xfrm>
        </p:spPr>
      </p:pic>
      <p:pic>
        <p:nvPicPr>
          <p:cNvPr id="4100" name="Picture 4" descr="C:\Users\мой\Desktop\мастер класс шапочки маски\SAM_4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2"/>
            <a:ext cx="3952903" cy="296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229600" cy="107157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tx1"/>
                </a:solidFill>
                <a:effectLst/>
              </a:rPr>
              <a:t>Из оставшейся полоски делаем два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квадратика;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Из квадратиков делаем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треугольники;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уголки  Загибаем к середине, ещё раз загибаем  к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середине;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Получились ушки зайца.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мой\Desktop\мастер класс шапочки маски\SAM_47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3857625" cy="3028950"/>
          </a:xfrm>
          <a:prstGeom prst="rect">
            <a:avLst/>
          </a:prstGeom>
          <a:noFill/>
        </p:spPr>
      </p:pic>
      <p:pic>
        <p:nvPicPr>
          <p:cNvPr id="5124" name="Picture 4" descr="C:\Users\мой\Desktop\мастер класс шапочки маски\SAM_4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1357298"/>
            <a:ext cx="4071966" cy="3105150"/>
          </a:xfrm>
          <a:prstGeom prst="rect">
            <a:avLst/>
          </a:prstGeom>
          <a:noFill/>
        </p:spPr>
      </p:pic>
      <p:pic>
        <p:nvPicPr>
          <p:cNvPr id="5126" name="Picture 6" descr="C:\Users\мой\Desktop\мастер класс шапочки маски\SAM_4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10025"/>
            <a:ext cx="38957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Для глаз и носа нам понадобятся 2 белых, 3 черных меньше белых квадратика. Вырезаем и приклеиваем на нашу маску.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мой\Desktop\мастер класс шапочки маски\SAM_47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524250" cy="2357454"/>
          </a:xfrm>
          <a:prstGeom prst="rect">
            <a:avLst/>
          </a:prstGeom>
          <a:noFill/>
        </p:spPr>
      </p:pic>
      <p:pic>
        <p:nvPicPr>
          <p:cNvPr id="6147" name="Picture 3" descr="C:\Users\мой\Desktop\мастер класс шапочки маски\SAM_4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5"/>
            <a:ext cx="3571900" cy="2571768"/>
          </a:xfrm>
          <a:prstGeom prst="rect">
            <a:avLst/>
          </a:prstGeom>
          <a:noFill/>
        </p:spPr>
      </p:pic>
      <p:pic>
        <p:nvPicPr>
          <p:cNvPr id="6148" name="Picture 4" descr="C:\Users\мой\Desktop\мастер класс шапочки маски\SAM_4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71941"/>
            <a:ext cx="3290881" cy="246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Для ободка берем лист бумаги, в данном случае  белая, сгибаем пополам, разрезаем, разрезанные половинки сгибаем. Аккуратно вставляем в маску , сгиб внизу. Приклеиваем у маски. Переворачиваем.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мой\Desktop\мастер класс шапочки маски\SAM_4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725335" cy="2794001"/>
          </a:xfrm>
          <a:prstGeom prst="rect">
            <a:avLst/>
          </a:prstGeom>
          <a:noFill/>
        </p:spPr>
      </p:pic>
      <p:pic>
        <p:nvPicPr>
          <p:cNvPr id="7173" name="Picture 5" descr="C:\Users\мой\Desktop\мастер класс шапочки маски\SAM_4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267200" cy="2800350"/>
          </a:xfrm>
          <a:prstGeom prst="rect">
            <a:avLst/>
          </a:prstGeom>
          <a:noFill/>
        </p:spPr>
      </p:pic>
      <p:pic>
        <p:nvPicPr>
          <p:cNvPr id="7174" name="Picture 6" descr="C:\Users\мой\Desktop\мастер класс шапочки маски\SAM_4784.JPG"/>
          <p:cNvPicPr>
            <a:picLocks noChangeAspect="1" noChangeArrowheads="1"/>
          </p:cNvPicPr>
          <p:nvPr/>
        </p:nvPicPr>
        <p:blipFill>
          <a:blip r:embed="rId4"/>
          <a:srcRect b="20914"/>
          <a:stretch>
            <a:fillRect/>
          </a:stretch>
        </p:blipFill>
        <p:spPr bwMode="auto">
          <a:xfrm>
            <a:off x="2357422" y="4357694"/>
            <a:ext cx="3643338" cy="216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Вставляем  </a:t>
            </a:r>
            <a:r>
              <a:rPr lang="ru-RU" sz="1600" dirty="0" smtClean="0">
                <a:solidFill>
                  <a:schemeClr val="tx1"/>
                </a:solidFill>
              </a:rPr>
              <a:t>друг в друга сгибом наши </a:t>
            </a:r>
            <a:r>
              <a:rPr lang="ru-RU" sz="1600" dirty="0" smtClean="0">
                <a:solidFill>
                  <a:schemeClr val="tx1"/>
                </a:solidFill>
              </a:rPr>
              <a:t>полоски; Маска </a:t>
            </a:r>
            <a:r>
              <a:rPr lang="ru-RU" sz="1600" dirty="0" smtClean="0">
                <a:solidFill>
                  <a:schemeClr val="tx1"/>
                </a:solidFill>
              </a:rPr>
              <a:t>готова. Такие маски можно сделать не только для </a:t>
            </a:r>
            <a:r>
              <a:rPr lang="ru-RU" sz="1600" dirty="0" smtClean="0">
                <a:solidFill>
                  <a:schemeClr val="tx1"/>
                </a:solidFill>
              </a:rPr>
              <a:t>игр, </a:t>
            </a:r>
            <a:r>
              <a:rPr lang="ru-RU" sz="1600" dirty="0" smtClean="0">
                <a:solidFill>
                  <a:schemeClr val="tx1"/>
                </a:solidFill>
              </a:rPr>
              <a:t>Можно сделать для новогоднего маскарада. Как ваша фантазия сработает. Спасибо.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мой\Desktop\мастер класс шапочки маски\SAM_47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45" t="8929" r="16294" b="6249"/>
          <a:stretch>
            <a:fillRect/>
          </a:stretch>
        </p:blipFill>
        <p:spPr bwMode="auto">
          <a:xfrm>
            <a:off x="357158" y="1428736"/>
            <a:ext cx="3143272" cy="2714644"/>
          </a:xfrm>
          <a:prstGeom prst="rect">
            <a:avLst/>
          </a:prstGeom>
          <a:noFill/>
        </p:spPr>
      </p:pic>
      <p:pic>
        <p:nvPicPr>
          <p:cNvPr id="8195" name="Picture 3" descr="C:\Users\мой\Desktop\мастер класс шапочки маски\SAM_4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65376"/>
            <a:ext cx="3571900" cy="2577962"/>
          </a:xfrm>
          <a:prstGeom prst="rect">
            <a:avLst/>
          </a:prstGeom>
          <a:noFill/>
        </p:spPr>
      </p:pic>
      <p:pic>
        <p:nvPicPr>
          <p:cNvPr id="8197" name="Picture 5" descr="C:\Users\мой\Desktop\мастер класс шапочки маски\SAM_47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00438"/>
            <a:ext cx="42672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187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Мастер-класс «Шапочки маски для  игры-драматизации»</vt:lpstr>
      <vt:lpstr>Для изготовления шапочек нужно:  цветная бумага, ножницы, клей, карандаш.</vt:lpstr>
      <vt:lpstr>Шапочка Зайчик: из прямоугольного листа бумаги, делаем квадрат.</vt:lpstr>
      <vt:lpstr>Два противоположных угла соединяем в центре, переворачиваем </vt:lpstr>
      <vt:lpstr>Противоположные стороны сгибаем к середине, можно приклеить. Для других шапочек животных (мышка, лисичка,волк)  можно расправить уголок.</vt:lpstr>
      <vt:lpstr>Из оставшейся полоски делаем два квадратика; Из квадратиков делаем треугольники; уголки  Загибаем к середине, ещё раз загибаем  к середине; Получились ушки зайца.</vt:lpstr>
      <vt:lpstr>Для глаз и носа нам понадобятся 2 белых, 3 черных меньше белых квадратика. Вырезаем и приклеиваем на нашу маску.</vt:lpstr>
      <vt:lpstr>Для ободка берем лист бумаги, в данном случае  белая, сгибаем пополам, разрезаем, разрезанные половинки сгибаем. Аккуратно вставляем в маску , сгиб внизу. Приклеиваем у маски. Переворачиваем.</vt:lpstr>
      <vt:lpstr>Вставляем  друг в друга сгибом наши полоски; Маска готова. Такие маски можно сделать не только для игр, Можно сделать для новогоднего маскарада. Как ваша фантазия сработает. Спасибо.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«Шапочки маски для  игры-драматизации»</dc:title>
  <dc:creator>мой</dc:creator>
  <cp:lastModifiedBy>мой</cp:lastModifiedBy>
  <cp:revision>10</cp:revision>
  <dcterms:created xsi:type="dcterms:W3CDTF">2015-12-15T09:41:11Z</dcterms:created>
  <dcterms:modified xsi:type="dcterms:W3CDTF">2016-01-18T07:39:23Z</dcterms:modified>
</cp:coreProperties>
</file>