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12192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23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995312"/>
            <a:ext cx="5143500" cy="4244622"/>
          </a:xfrm>
        </p:spPr>
        <p:txBody>
          <a:bodyPr anchor="b"/>
          <a:lstStyle>
            <a:lvl1pPr algn="ctr">
              <a:defRPr sz="1066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4267"/>
            </a:lvl1pPr>
            <a:lvl2pPr marL="812810" indent="0" algn="ctr">
              <a:buNone/>
              <a:defRPr sz="3556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8C16-BEF3-4F27-B7C8-17B3248061AF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EC25-DA6F-4057-B73E-51DCB71A7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696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8C16-BEF3-4F27-B7C8-17B3248061AF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EC25-DA6F-4057-B73E-51DCB71A7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305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761060" y="1154290"/>
            <a:ext cx="831354" cy="1836702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5212" y="1154290"/>
            <a:ext cx="2410122" cy="1836702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8C16-BEF3-4F27-B7C8-17B3248061AF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EC25-DA6F-4057-B73E-51DCB71A7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111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8C16-BEF3-4F27-B7C8-17B3248061AF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EC25-DA6F-4057-B73E-51DCB71A7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73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3039535"/>
            <a:ext cx="5915025" cy="5071532"/>
          </a:xfrm>
        </p:spPr>
        <p:txBody>
          <a:bodyPr anchor="b"/>
          <a:lstStyle>
            <a:lvl1pPr>
              <a:defRPr sz="1066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8159046"/>
            <a:ext cx="5915025" cy="2666999"/>
          </a:xfrm>
        </p:spPr>
        <p:txBody>
          <a:bodyPr/>
          <a:lstStyle>
            <a:lvl1pPr marL="0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1pPr>
            <a:lvl2pPr marL="81281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8C16-BEF3-4F27-B7C8-17B3248061AF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EC25-DA6F-4057-B73E-51DCB71A7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552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5212" y="5768622"/>
            <a:ext cx="1620738" cy="137526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71675" y="5768622"/>
            <a:ext cx="1620739" cy="1375269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8C16-BEF3-4F27-B7C8-17B3248061AF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EC25-DA6F-4057-B73E-51DCB71A7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130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49112"/>
            <a:ext cx="5915025" cy="23565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8C16-BEF3-4F27-B7C8-17B3248061AF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EC25-DA6F-4057-B73E-51DCB71A7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317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8C16-BEF3-4F27-B7C8-17B3248061AF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EC25-DA6F-4057-B73E-51DCB71A7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131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8C16-BEF3-4F27-B7C8-17B3248061AF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EC25-DA6F-4057-B73E-51DCB71A7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101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8C16-BEF3-4F27-B7C8-17B3248061AF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EC25-DA6F-4057-B73E-51DCB71A7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92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755423"/>
            <a:ext cx="3471863" cy="8664222"/>
          </a:xfrm>
        </p:spPr>
        <p:txBody>
          <a:bodyPr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C8C16-BEF3-4F27-B7C8-17B3248061AF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8EC25-DA6F-4057-B73E-51DCB71A7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677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649112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C8C16-BEF3-4F27-B7C8-17B3248061AF}" type="datetimeFigureOut">
              <a:rPr lang="ru-RU" smtClean="0"/>
              <a:t>22.01.2016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11300179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11300179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8EC25-DA6F-4057-B73E-51DCB71A7A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347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625620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405" indent="-406405" algn="l" defTabSz="1625620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202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83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4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45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326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607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88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7" y="0"/>
            <a:ext cx="6858594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170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Yelena</dc:creator>
  <cp:lastModifiedBy>Yelena</cp:lastModifiedBy>
  <cp:revision>1</cp:revision>
  <dcterms:created xsi:type="dcterms:W3CDTF">2016-01-22T14:06:05Z</dcterms:created>
  <dcterms:modified xsi:type="dcterms:W3CDTF">2016-01-22T14:07:07Z</dcterms:modified>
</cp:coreProperties>
</file>