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76" r:id="rId11"/>
    <p:sldId id="275" r:id="rId12"/>
    <p:sldId id="271" r:id="rId13"/>
    <p:sldId id="278" r:id="rId14"/>
    <p:sldId id="280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16A3-8D58-43E3-9F42-DB3E95D7E33F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C841-6718-4A2F-97DC-9504C449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59F9-AE12-4473-A4B3-C74788AD7EE9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3FBC-3DE7-40DE-82FC-36A60FCAA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BD8D-B294-4064-9463-444C5A8A9E92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C2EB-55B2-4BA4-B865-76E205015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ACA5-4181-4995-82F6-A1F5CAFDB5D6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CD19-884B-4DF0-AF41-785179AA2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758D-1DCA-445E-A110-E203EEC7B69B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FB34-7A20-4BDA-8F2A-54573D53F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A50C-545F-4372-8730-C007875BDA25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C64AD-F730-4FB5-BC1F-4A3A88423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488C-42AE-4B99-A2DD-ADED836CB210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509C-55AC-43DB-9A49-2013E8071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AE2B-01EB-429C-8F7A-73AA928243AB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B01B-3419-433A-AEF5-025FC5BEC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5F46-F03A-409E-9F1E-43113FFFE003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38A6-0836-4DC2-A950-CE99790E2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68B5-FE55-47C0-AABD-174E56D6D717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A6E1-46EC-4E4D-A724-54DB8C59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BFA2-0695-4EBA-BA6D-0411E15646F6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BB8E-4B22-42EC-BEC0-F1127A31F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A07B78-25E2-45A7-9FD7-A2BA21A9E72B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F0B52-E9F8-45A0-B52D-025462C0E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iz-eralasha-klassnayala-la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dmin\Desktop\фрам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0"/>
            <a:ext cx="8875712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187450" y="1125538"/>
            <a:ext cx="7345363" cy="794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dirty="0">
              <a:latin typeface="Century" pitchFamily="18" charset="0"/>
              <a:ea typeface="Batang" pitchFamily="18" charset="-127"/>
            </a:endParaRPr>
          </a:p>
          <a:p>
            <a:r>
              <a:rPr lang="ru-RU" sz="1600" b="1" dirty="0" smtClean="0">
                <a:latin typeface="Century" pitchFamily="18" charset="0"/>
                <a:ea typeface="Batang" pitchFamily="18" charset="-127"/>
              </a:rPr>
              <a:t> 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Муниципальное дошкольное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Детский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сад №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51 г. Карталы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1 младшей группе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Воспитатель: Русина Татьяна Владимировна</a:t>
            </a:r>
          </a:p>
          <a:p>
            <a:pPr algn="ctr"/>
            <a:endParaRPr lang="ru-RU" sz="3600" dirty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187450" y="1125538"/>
            <a:ext cx="73453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dirty="0">
              <a:latin typeface="Century" pitchFamily="18" charset="0"/>
              <a:ea typeface="Batang" pitchFamily="18" charset="-127"/>
            </a:endParaRPr>
          </a:p>
          <a:p>
            <a:pPr algn="ctr"/>
            <a:r>
              <a:rPr lang="ru-RU" sz="1600" dirty="0" smtClean="0">
                <a:latin typeface="Century" pitchFamily="18" charset="0"/>
                <a:ea typeface="Batang" pitchFamily="18" charset="-127"/>
              </a:rPr>
              <a:t>  </a:t>
            </a:r>
            <a:endParaRPr lang="ru-RU" sz="1600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  <a:p>
            <a:pPr algn="ctr"/>
            <a:endParaRPr lang="ru-RU" sz="1600" b="1" dirty="0">
              <a:latin typeface="Century" pitchFamily="18" charset="0"/>
              <a:ea typeface="Batang" pitchFamily="18" charset="-127"/>
            </a:endParaRPr>
          </a:p>
        </p:txBody>
      </p:sp>
      <p:pic>
        <p:nvPicPr>
          <p:cNvPr id="12" name="iz-eralasha-klassnayala-l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2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892899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сюжетно-ролевых игр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5516563"/>
            <a:ext cx="5689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000232" y="5357826"/>
            <a:ext cx="5278456" cy="12144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                     Здесь находится больница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                          Если надо полечиться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                        Приходите, доктор ждет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                         Он сейчас прием ведет!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PC11030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86050" y="1857364"/>
            <a:ext cx="3429024" cy="2571768"/>
          </a:xfrm>
        </p:spPr>
      </p:pic>
    </p:spTree>
  </p:cSld>
  <p:clrMapOvr>
    <a:masterClrMapping/>
  </p:clrMapOvr>
  <p:transition advTm="5804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892899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сюжетно-ролевых игр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5516563"/>
            <a:ext cx="5689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2288" y="5072074"/>
            <a:ext cx="5486400" cy="110012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                           Дом у нас как настоящий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                             кресла, стол, кровати…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                           Приходите в гости к нам,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                            Очень рады мы гостям!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P100070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0364" y="1857364"/>
            <a:ext cx="3048022" cy="2286016"/>
          </a:xfrm>
        </p:spPr>
      </p:pic>
    </p:spTree>
  </p:cSld>
  <p:clrMapOvr>
    <a:masterClrMapping/>
  </p:clrMapOvr>
  <p:transition advTm="5804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0364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Игровая зона для мальчиков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4357694"/>
            <a:ext cx="878684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     </a:t>
            </a:r>
            <a:endParaRPr lang="ru-RU" sz="1400" dirty="0"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А вот любимое местечко,</a:t>
            </a:r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Здесь время мчится, словно речка,</a:t>
            </a:r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Тут быстро взрослым можно стать,</a:t>
            </a:r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  <a:p>
            <a:pPr algn="ctr" eaLnBrk="0" hangingPunct="0"/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И профессии менять!</a:t>
            </a:r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2" name="Рисунок 11" descr="20151210_12181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1875" b="21875"/>
          <a:stretch>
            <a:fillRect/>
          </a:stretch>
        </p:blipFill>
        <p:spPr>
          <a:xfrm>
            <a:off x="2857488" y="1428736"/>
            <a:ext cx="3214710" cy="2411033"/>
          </a:xfrm>
        </p:spPr>
      </p:pic>
    </p:spTree>
  </p:cSld>
  <p:clrMapOvr>
    <a:masterClrMapping/>
  </p:clrMapOvr>
  <p:transition advTm="8315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0364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сенсорного развития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5267325"/>
            <a:ext cx="8786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     </a:t>
            </a:r>
            <a:endParaRPr lang="ru-RU" sz="1400" dirty="0">
              <a:cs typeface="Times New Roman" pitchFamily="18" charset="0"/>
            </a:endParaRPr>
          </a:p>
        </p:txBody>
      </p:sp>
      <p:pic>
        <p:nvPicPr>
          <p:cNvPr id="13" name="Содержимое 12" descr="20151210_1233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714488"/>
            <a:ext cx="2578290" cy="3437720"/>
          </a:xfrm>
        </p:spPr>
      </p:pic>
      <p:pic>
        <p:nvPicPr>
          <p:cNvPr id="11" name="Содержимое 10" descr="PC11032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57752" y="2428868"/>
            <a:ext cx="3154904" cy="2366178"/>
          </a:xfrm>
        </p:spPr>
      </p:pic>
    </p:spTree>
  </p:cSld>
  <p:clrMapOvr>
    <a:masterClrMapping/>
  </p:clrMapOvr>
  <p:transition advTm="8315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0364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сенсорного развития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5267325"/>
            <a:ext cx="8786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     </a:t>
            </a:r>
            <a:endParaRPr lang="ru-RU" sz="1400" dirty="0">
              <a:cs typeface="Times New Roman" pitchFamily="18" charset="0"/>
            </a:endParaRPr>
          </a:p>
        </p:txBody>
      </p:sp>
      <p:pic>
        <p:nvPicPr>
          <p:cNvPr id="10" name="Содержимое 9" descr="20151210_1233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357298"/>
            <a:ext cx="2714644" cy="2035983"/>
          </a:xfrm>
        </p:spPr>
      </p:pic>
      <p:pic>
        <p:nvPicPr>
          <p:cNvPr id="12" name="Содержимое 11" descr="20151210_12333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6314" y="2857496"/>
            <a:ext cx="2667019" cy="2000264"/>
          </a:xfrm>
        </p:spPr>
      </p:pic>
    </p:spTree>
  </p:cSld>
  <p:clrMapOvr>
    <a:masterClrMapping/>
  </p:clrMapOvr>
  <p:transition advTm="8315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3529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0" y="831850"/>
            <a:ext cx="8820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2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806489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Группу всю мы показали,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 себе все рассказали.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Вас в гости снова будем ждать,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Нам есть еще, что показать!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" name="Рисунок 9" descr="P100036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12" y="2357430"/>
            <a:ext cx="3286148" cy="2464611"/>
          </a:xfrm>
        </p:spPr>
      </p:pic>
    </p:spTree>
  </p:cSld>
  <p:clrMapOvr>
    <a:masterClrMapping/>
  </p:clrMapOvr>
  <p:transition advTm="6458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331913" y="5229225"/>
            <a:ext cx="64087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 уголке  для мам для пап  - режим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 садике и дома  - днем всегда поспим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Едим -  три раза, гуляем дважды в день,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 в зимнюю погоду не страшна нам метель!</a:t>
            </a:r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-99392"/>
            <a:ext cx="835824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Приемная комната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1" name="Содержимое 10" descr="PC1103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43042" y="2071678"/>
            <a:ext cx="2476515" cy="1857387"/>
          </a:xfrm>
        </p:spPr>
      </p:pic>
      <p:pic>
        <p:nvPicPr>
          <p:cNvPr id="12" name="Содержимое 11" descr="PC11033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6315" y="2000241"/>
            <a:ext cx="2571767" cy="1928825"/>
          </a:xfrm>
        </p:spPr>
      </p:pic>
    </p:spTree>
  </p:cSld>
  <p:clrMapOvr>
    <a:masterClrMapping/>
  </p:clrMapOvr>
  <p:transition advTm="8471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84213" y="4572008"/>
            <a:ext cx="7775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             В 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нашей группе всем на диво,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                И 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нарядно и красиво!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            Очень 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много есть у нас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             Всё 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покажем мы сейчас!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11560" y="0"/>
            <a:ext cx="8064895" cy="707886"/>
          </a:xfrm>
          <a:custGeom>
            <a:avLst/>
            <a:gdLst>
              <a:gd name="connsiteX0" fmla="*/ 0 w 4504246"/>
              <a:gd name="connsiteY0" fmla="*/ 0 h 923330"/>
              <a:gd name="connsiteX1" fmla="*/ 4504246 w 4504246"/>
              <a:gd name="connsiteY1" fmla="*/ 0 h 923330"/>
              <a:gd name="connsiteX2" fmla="*/ 4504246 w 4504246"/>
              <a:gd name="connsiteY2" fmla="*/ 923330 h 923330"/>
              <a:gd name="connsiteX3" fmla="*/ 0 w 4504246"/>
              <a:gd name="connsiteY3" fmla="*/ 923330 h 923330"/>
              <a:gd name="connsiteX4" fmla="*/ 0 w 4504246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246" h="923330">
                <a:moveTo>
                  <a:pt x="0" y="0"/>
                </a:moveTo>
                <a:lnTo>
                  <a:pt x="4504246" y="0"/>
                </a:lnTo>
                <a:lnTo>
                  <a:pt x="4504246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       Групповая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комната</a:t>
            </a:r>
          </a:p>
        </p:txBody>
      </p:sp>
      <p:pic>
        <p:nvPicPr>
          <p:cNvPr id="10" name="Рисунок 9" descr="20151210_12342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7554" y="1928802"/>
            <a:ext cx="3071834" cy="2303876"/>
          </a:xfrm>
        </p:spPr>
      </p:pic>
    </p:spTree>
  </p:cSld>
  <p:clrMapOvr>
    <a:masterClrMapping/>
  </p:clrMapOvr>
  <p:transition advTm="10031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323850" y="4929199"/>
            <a:ext cx="4895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Что за чудо эти книжки!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Очень любят их детишки!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Регулярно все читают,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Много знаний получают!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-99392"/>
            <a:ext cx="547260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книги</a:t>
            </a:r>
          </a:p>
        </p:txBody>
      </p:sp>
      <p:pic>
        <p:nvPicPr>
          <p:cNvPr id="14" name="Содержимое 13" descr="PC1103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571612"/>
            <a:ext cx="2143140" cy="2857520"/>
          </a:xfrm>
        </p:spPr>
      </p:pic>
      <p:pic>
        <p:nvPicPr>
          <p:cNvPr id="15" name="Содержимое 14" descr="PC11031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3439" y="2357431"/>
            <a:ext cx="2786081" cy="2089561"/>
          </a:xfrm>
        </p:spPr>
      </p:pic>
    </p:spTree>
  </p:cSld>
  <p:clrMapOvr>
    <a:masterClrMapping/>
  </p:clrMapOvr>
  <p:transition advTm="6505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875" y="5084763"/>
            <a:ext cx="640873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+mj-lt"/>
                <a:cs typeface="+mn-cs"/>
              </a:rPr>
              <a:t>                                                Если </a:t>
            </a:r>
            <a: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  <a:t>день начать с зарядки, </a:t>
            </a:r>
            <a:b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</a:br>
            <a:r>
              <a:rPr lang="ru-RU" b="1" dirty="0" smtClean="0">
                <a:solidFill>
                  <a:srgbClr val="7030A0"/>
                </a:solidFill>
                <a:latin typeface="+mj-lt"/>
                <a:cs typeface="+mn-cs"/>
              </a:rPr>
              <a:t>                                                Значит</a:t>
            </a:r>
            <a: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  <a:t>, будет всё в порядке. </a:t>
            </a:r>
            <a:b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</a:br>
            <a:r>
              <a:rPr lang="ru-RU" b="1" dirty="0" smtClean="0">
                <a:solidFill>
                  <a:srgbClr val="7030A0"/>
                </a:solidFill>
                <a:latin typeface="+mj-lt"/>
                <a:cs typeface="+mn-cs"/>
              </a:rPr>
              <a:t>                                                   Нам </a:t>
            </a:r>
            <a: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  <a:t>пилюли и микстуру </a:t>
            </a:r>
            <a:b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</a:br>
            <a:r>
              <a:rPr lang="ru-RU" b="1" dirty="0" smtClean="0">
                <a:solidFill>
                  <a:srgbClr val="7030A0"/>
                </a:solidFill>
                <a:latin typeface="+mj-lt"/>
                <a:cs typeface="+mn-cs"/>
              </a:rPr>
              <a:t>                                                    Заменяют </a:t>
            </a:r>
            <a: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  <a:t>физкультура! </a:t>
            </a: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99392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физической культуры</a:t>
            </a:r>
          </a:p>
        </p:txBody>
      </p:sp>
      <p:pic>
        <p:nvPicPr>
          <p:cNvPr id="14" name="Содержимое 13" descr="20151210_1202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571612"/>
            <a:ext cx="2428892" cy="3238523"/>
          </a:xfrm>
        </p:spPr>
      </p:pic>
      <p:pic>
        <p:nvPicPr>
          <p:cNvPr id="13" name="Содержимое 12" descr="P10004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57752" y="1857364"/>
            <a:ext cx="3478748" cy="2609061"/>
          </a:xfrm>
        </p:spPr>
      </p:pic>
    </p:spTree>
  </p:cSld>
  <p:clrMapOvr>
    <a:masterClrMapping/>
  </p:clrMapOvr>
  <p:transition advTm="7816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0"/>
            <a:ext cx="892899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89644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Музыкально-театральный центр </a:t>
            </a: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950" y="4929198"/>
            <a:ext cx="8567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  <a:t>                  </a:t>
            </a:r>
            <a:r>
              <a:rPr lang="ru-RU" b="1" dirty="0" smtClean="0">
                <a:solidFill>
                  <a:srgbClr val="7030A0"/>
                </a:solidFill>
                <a:latin typeface="+mj-lt"/>
                <a:cs typeface="+mn-cs"/>
              </a:rPr>
              <a:t>                                       </a:t>
            </a:r>
            <a: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  <a:t>В нашей группе все актеры,</a:t>
            </a:r>
            <a:b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  <a:t>                  </a:t>
            </a:r>
            <a:r>
              <a:rPr lang="ru-RU" b="1" dirty="0" smtClean="0">
                <a:solidFill>
                  <a:srgbClr val="7030A0"/>
                </a:solidFill>
                <a:latin typeface="+mj-lt"/>
                <a:cs typeface="+mn-cs"/>
              </a:rPr>
              <a:t>                                            </a:t>
            </a:r>
            <a: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  <a:t>Кукловоды и танцоры. </a:t>
            </a:r>
            <a:b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  <a:t>                  </a:t>
            </a:r>
            <a:r>
              <a:rPr lang="ru-RU" b="1" dirty="0" smtClean="0">
                <a:solidFill>
                  <a:srgbClr val="7030A0"/>
                </a:solidFill>
                <a:latin typeface="+mj-lt"/>
                <a:cs typeface="+mn-cs"/>
              </a:rPr>
              <a:t>                                       </a:t>
            </a:r>
            <a: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  <a:t>Каждый день и каждый час</a:t>
            </a:r>
            <a:b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  <a:t>                  </a:t>
            </a:r>
            <a:r>
              <a:rPr lang="ru-RU" b="1" dirty="0" smtClean="0">
                <a:solidFill>
                  <a:srgbClr val="7030A0"/>
                </a:solidFill>
                <a:latin typeface="+mj-lt"/>
                <a:cs typeface="+mn-cs"/>
              </a:rPr>
              <a:t>                                        </a:t>
            </a:r>
            <a:r>
              <a:rPr lang="ru-RU" b="1" dirty="0">
                <a:solidFill>
                  <a:srgbClr val="7030A0"/>
                </a:solidFill>
                <a:latin typeface="+mj-lt"/>
                <a:cs typeface="+mn-cs"/>
              </a:rPr>
              <a:t>Мы хотим играть для Вас!!!</a:t>
            </a:r>
          </a:p>
        </p:txBody>
      </p:sp>
      <p:pic>
        <p:nvPicPr>
          <p:cNvPr id="14" name="Содержимое 13" descr="20151210_12115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2071678"/>
            <a:ext cx="2714644" cy="2035983"/>
          </a:xfrm>
        </p:spPr>
      </p:pic>
      <p:pic>
        <p:nvPicPr>
          <p:cNvPr id="15" name="Содержимое 14" descr="20151210_12125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2143117"/>
            <a:ext cx="2571768" cy="1928826"/>
          </a:xfrm>
        </p:spPr>
      </p:pic>
    </p:spTree>
  </p:cSld>
  <p:clrMapOvr>
    <a:masterClrMapping/>
  </p:clrMapOvr>
  <p:transition advTm="5787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878497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природы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331912" y="4857761"/>
            <a:ext cx="70977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                                   У 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нас почти, что зимний сад</a:t>
            </a:r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  <a:p>
            <a:pPr eaLnBrk="0" hangingPunct="0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                                           В 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природном уголке.</a:t>
            </a:r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  <a:p>
            <a:pPr eaLnBrk="0" hangingPunct="0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                               Здесь 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потрудиться каждый рад,</a:t>
            </a:r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  <a:p>
            <a:pPr eaLnBrk="0" hangingPunct="0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Помочь 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рука к руке!</a:t>
            </a:r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6" name="Содержимое 15" descr="P10006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714488"/>
            <a:ext cx="2928958" cy="2196718"/>
          </a:xfrm>
        </p:spPr>
      </p:pic>
      <p:pic>
        <p:nvPicPr>
          <p:cNvPr id="17" name="Содержимое 16" descr="PC11033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1714488"/>
            <a:ext cx="3000396" cy="2250297"/>
          </a:xfrm>
        </p:spPr>
      </p:pic>
    </p:spTree>
  </p:cSld>
  <p:clrMapOvr>
    <a:masterClrMapping/>
  </p:clrMapOvr>
  <p:transition advTm="975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-99392"/>
            <a:ext cx="889248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«Мы познаем мир»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9" name="Содержимое 8" descr="P10007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357298"/>
            <a:ext cx="3071834" cy="2303876"/>
          </a:xfrm>
        </p:spPr>
      </p:pic>
      <p:pic>
        <p:nvPicPr>
          <p:cNvPr id="10" name="Содержимое 9" descr="PC11030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2928934"/>
            <a:ext cx="3214710" cy="2411033"/>
          </a:xfrm>
        </p:spPr>
      </p:pic>
    </p:spTree>
  </p:cSld>
  <p:clrMapOvr>
    <a:masterClrMapping/>
  </p:clrMapOvr>
  <p:transition advTm="7659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фон 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892899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Центр сюжетно-ролевых игр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5516563"/>
            <a:ext cx="5689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</p:txBody>
      </p:sp>
      <p:pic>
        <p:nvPicPr>
          <p:cNvPr id="9" name="Рисунок 8" descr="PC11030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488" y="1714488"/>
            <a:ext cx="3143272" cy="2357454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2288" y="5357826"/>
            <a:ext cx="5486400" cy="114300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               В салон красоты скорей поспешите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               Макияж и прическу здесь наведите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                   Вы будете просто неотразимы…</a:t>
            </a:r>
          </a:p>
          <a:p>
            <a:endParaRPr lang="ru-RU" dirty="0"/>
          </a:p>
        </p:txBody>
      </p:sp>
    </p:spTree>
  </p:cSld>
  <p:clrMapOvr>
    <a:masterClrMapping/>
  </p:clrMapOvr>
  <p:transition advTm="5804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253</Words>
  <Application>Microsoft Office PowerPoint</Application>
  <PresentationFormat>Экран (4:3)</PresentationFormat>
  <Paragraphs>89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97</cp:revision>
  <dcterms:created xsi:type="dcterms:W3CDTF">2013-03-23T03:50:42Z</dcterms:created>
  <dcterms:modified xsi:type="dcterms:W3CDTF">2016-01-21T04:34:52Z</dcterms:modified>
</cp:coreProperties>
</file>