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91213-D475-4FF8-8EC2-0B17DCD50FE6}" type="datetimeFigureOut">
              <a:rPr lang="ru-RU" smtClean="0"/>
              <a:pPr/>
              <a:t>21.01.2016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83B2D-E7B1-4CE9-B5AD-6307979B91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83B2D-E7B1-4CE9-B5AD-6307979B91D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83B2D-E7B1-4CE9-B5AD-6307979B91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2285992"/>
            <a:ext cx="6786610" cy="182721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36" y="4071942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21.01.2016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21.01.2016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21.01.2016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21.01.2016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7" y="4406900"/>
            <a:ext cx="68580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3108" y="2714620"/>
            <a:ext cx="684370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21.01.2016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3108" y="1617681"/>
            <a:ext cx="32861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2132" y="1643050"/>
            <a:ext cx="33242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21.01.2016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21.01.2016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21.01.2016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21.01.2016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21.01.2016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21.01.2016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1537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unset" dir="t"/>
            </a:scene3d>
            <a:sp3d extrusionH="57150" contourW="12700" prstMaterial="dkEdge">
              <a:bevelT w="38100" h="38100"/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821537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42E0-2F6F-4E73-8554-608EECD7B44F}" type="datetimeFigureOut">
              <a:rPr lang="ru-RU" smtClean="0"/>
              <a:pPr/>
              <a:t>21.01.2016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63F2F-3120-4788-ADBC-7DE3A40C3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gradFill flip="none" rotWithShape="1">
            <a:gsLst>
              <a:gs pos="0">
                <a:schemeClr val="accent6">
                  <a:lumMod val="50000"/>
                </a:schemeClr>
              </a:gs>
              <a:gs pos="86000">
                <a:schemeClr val="accent6">
                  <a:lumMod val="75000"/>
                </a:schemeClr>
              </a:gs>
            </a:gsLst>
            <a:lin ang="2700000" scaled="1"/>
            <a:tileRect/>
          </a:gradFill>
          <a:latin typeface="Segoe Script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1571612"/>
            <a:ext cx="6786610" cy="1827215"/>
          </a:xfrm>
        </p:spPr>
        <p:txBody>
          <a:bodyPr/>
          <a:lstStyle/>
          <a:p>
            <a:r>
              <a:rPr lang="en-US" dirty="0" err="1" smtClean="0"/>
              <a:t>Проект</a:t>
            </a:r>
            <a:r>
              <a:rPr lang="en-US" dirty="0" smtClean="0"/>
              <a:t> </a:t>
            </a:r>
            <a:r>
              <a:rPr lang="en-US" dirty="0" err="1" smtClean="0"/>
              <a:t>группы</a:t>
            </a:r>
            <a:r>
              <a:rPr lang="en-US" dirty="0" smtClean="0"/>
              <a:t> </a:t>
            </a:r>
            <a:r>
              <a:rPr lang="en-US" dirty="0" err="1" smtClean="0"/>
              <a:t>раннего</a:t>
            </a:r>
            <a:r>
              <a:rPr lang="en-US" dirty="0" smtClean="0"/>
              <a:t> </a:t>
            </a:r>
            <a:r>
              <a:rPr lang="en-US" dirty="0" err="1" smtClean="0"/>
              <a:t>возраста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теме</a:t>
            </a:r>
            <a:r>
              <a:rPr lang="en-US" dirty="0" smtClean="0"/>
              <a:t> “</a:t>
            </a:r>
            <a:r>
              <a:rPr lang="en-US" dirty="0" err="1" smtClean="0"/>
              <a:t>Овощи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3662" y="5429264"/>
            <a:ext cx="2900338" cy="1752600"/>
          </a:xfrm>
        </p:spPr>
        <p:txBody>
          <a:bodyPr/>
          <a:lstStyle/>
          <a:p>
            <a:r>
              <a:rPr lang="en-US" dirty="0" err="1" smtClean="0"/>
              <a:t>Воспитатель</a:t>
            </a:r>
            <a:r>
              <a:rPr lang="en-US" dirty="0" smtClean="0"/>
              <a:t> </a:t>
            </a:r>
            <a:r>
              <a:rPr lang="en-US" dirty="0" err="1" smtClean="0"/>
              <a:t>Малышева</a:t>
            </a:r>
            <a:r>
              <a:rPr lang="en-US" dirty="0" smtClean="0"/>
              <a:t> С.Ю.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43372" y="6396335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2014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Совместная</a:t>
            </a:r>
            <a:r>
              <a:rPr lang="en-US" dirty="0" smtClean="0"/>
              <a:t> </a:t>
            </a:r>
            <a:r>
              <a:rPr lang="en-US" dirty="0" err="1" smtClean="0"/>
              <a:t>деятельность</a:t>
            </a:r>
            <a:r>
              <a:rPr lang="en-US" dirty="0" smtClean="0"/>
              <a:t> </a:t>
            </a:r>
            <a:r>
              <a:rPr lang="en-US" dirty="0" err="1" smtClean="0"/>
              <a:t>педагога</a:t>
            </a:r>
            <a:r>
              <a:rPr lang="en-US" dirty="0" smtClean="0"/>
              <a:t> и </a:t>
            </a:r>
            <a:r>
              <a:rPr lang="en-US" dirty="0" err="1" smtClean="0"/>
              <a:t>детей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Содержимое 3" descr="Фото132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214422"/>
            <a:ext cx="7215238" cy="541142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Совместная</a:t>
            </a:r>
            <a:r>
              <a:rPr lang="en-US" dirty="0" smtClean="0"/>
              <a:t> </a:t>
            </a:r>
            <a:r>
              <a:rPr lang="en-US" dirty="0" err="1" smtClean="0"/>
              <a:t>деятельность</a:t>
            </a:r>
            <a:r>
              <a:rPr lang="en-US" dirty="0" smtClean="0"/>
              <a:t> </a:t>
            </a:r>
            <a:r>
              <a:rPr lang="en-US" dirty="0" err="1" smtClean="0"/>
              <a:t>родителей</a:t>
            </a:r>
            <a:r>
              <a:rPr lang="en-US" dirty="0" smtClean="0"/>
              <a:t> и </a:t>
            </a:r>
            <a:r>
              <a:rPr lang="en-US" dirty="0" err="1" smtClean="0"/>
              <a:t>детей</a:t>
            </a:r>
            <a:endParaRPr lang="ru-RU" dirty="0"/>
          </a:p>
        </p:txBody>
      </p:sp>
      <p:pic>
        <p:nvPicPr>
          <p:cNvPr id="4" name="Содержимое 3" descr="Фото133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214422"/>
            <a:ext cx="7215238" cy="541142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8858280" cy="1827215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Тип</a:t>
            </a:r>
            <a:r>
              <a:rPr lang="en-US" sz="4000" dirty="0" smtClean="0"/>
              <a:t> </a:t>
            </a:r>
            <a:r>
              <a:rPr lang="en-US" sz="4000" dirty="0" err="1" smtClean="0"/>
              <a:t>проекта</a:t>
            </a:r>
            <a:r>
              <a:rPr lang="en-US" sz="4000" dirty="0" smtClean="0"/>
              <a:t>: </a:t>
            </a:r>
            <a:r>
              <a:rPr lang="en-US" sz="4000" dirty="0" err="1" smtClean="0"/>
              <a:t>познавательно</a:t>
            </a:r>
            <a:r>
              <a:rPr lang="en-US" sz="4000" dirty="0" smtClean="0"/>
              <a:t>- </a:t>
            </a:r>
            <a:r>
              <a:rPr lang="en-US" sz="4000" dirty="0" err="1" smtClean="0"/>
              <a:t>исследовательский</a:t>
            </a:r>
            <a:r>
              <a:rPr lang="en-US" sz="4000" dirty="0" smtClean="0"/>
              <a:t>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Участники</a:t>
            </a:r>
            <a:r>
              <a:rPr lang="en-US" sz="4000" dirty="0" smtClean="0"/>
              <a:t> </a:t>
            </a:r>
            <a:r>
              <a:rPr lang="en-US" sz="4000" dirty="0" err="1" smtClean="0"/>
              <a:t>проекта</a:t>
            </a:r>
            <a:r>
              <a:rPr lang="en-US" sz="4000" dirty="0" smtClean="0"/>
              <a:t>: </a:t>
            </a:r>
            <a:r>
              <a:rPr lang="en-US" sz="4000" dirty="0" err="1" smtClean="0"/>
              <a:t>дети</a:t>
            </a:r>
            <a:r>
              <a:rPr lang="en-US" sz="4000" dirty="0" smtClean="0"/>
              <a:t>, </a:t>
            </a:r>
            <a:r>
              <a:rPr lang="en-US" sz="4000" dirty="0" err="1" smtClean="0"/>
              <a:t>родители</a:t>
            </a:r>
            <a:r>
              <a:rPr lang="en-US" sz="4000" dirty="0" smtClean="0"/>
              <a:t>, </a:t>
            </a:r>
            <a:r>
              <a:rPr lang="en-US" sz="4000" dirty="0" err="1" smtClean="0"/>
              <a:t>педагоги</a:t>
            </a:r>
            <a:r>
              <a:rPr lang="en-US" sz="4000" dirty="0" smtClean="0"/>
              <a:t>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По</a:t>
            </a:r>
            <a:r>
              <a:rPr lang="en-US" sz="4000" dirty="0" smtClean="0"/>
              <a:t> </a:t>
            </a:r>
            <a:r>
              <a:rPr lang="en-US" sz="4000" dirty="0" err="1" smtClean="0"/>
              <a:t>продолжительности</a:t>
            </a:r>
            <a:r>
              <a:rPr lang="en-US" sz="4000" dirty="0" smtClean="0"/>
              <a:t>: </a:t>
            </a:r>
            <a:r>
              <a:rPr lang="en-US" sz="4000" dirty="0" err="1" smtClean="0"/>
              <a:t>краткосрочный</a:t>
            </a:r>
            <a:r>
              <a:rPr lang="en-US" sz="4000" dirty="0" smtClean="0"/>
              <a:t> – 2 </a:t>
            </a:r>
            <a:r>
              <a:rPr lang="en-US" sz="4000" dirty="0" err="1" smtClean="0"/>
              <a:t>недели</a:t>
            </a:r>
            <a:r>
              <a:rPr lang="en-US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Актуальность</a:t>
            </a:r>
            <a:r>
              <a:rPr lang="en-US" dirty="0" smtClean="0"/>
              <a:t> </a:t>
            </a:r>
            <a:r>
              <a:rPr lang="en-US" dirty="0" err="1" smtClean="0"/>
              <a:t>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929718" cy="4572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err="1" smtClean="0"/>
              <a:t>Здоровой</a:t>
            </a:r>
            <a:r>
              <a:rPr lang="en-US" sz="4000" dirty="0" smtClean="0"/>
              <a:t> </a:t>
            </a:r>
            <a:r>
              <a:rPr lang="en-US" sz="4000" dirty="0" err="1" smtClean="0"/>
              <a:t>образ</a:t>
            </a:r>
            <a:r>
              <a:rPr lang="en-US" sz="4000" dirty="0" smtClean="0"/>
              <a:t> </a:t>
            </a:r>
            <a:r>
              <a:rPr lang="en-US" sz="4000" dirty="0" err="1" smtClean="0"/>
              <a:t>жизни</a:t>
            </a:r>
            <a:r>
              <a:rPr lang="en-US" sz="4000" dirty="0" smtClean="0"/>
              <a:t> </a:t>
            </a:r>
            <a:r>
              <a:rPr lang="en-US" sz="4000" dirty="0" err="1" smtClean="0"/>
              <a:t>не</a:t>
            </a:r>
            <a:r>
              <a:rPr lang="en-US" sz="4000" dirty="0" smtClean="0"/>
              <a:t> </a:t>
            </a:r>
            <a:r>
              <a:rPr lang="en-US" sz="4000" dirty="0" err="1" smtClean="0"/>
              <a:t>мыслим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без</a:t>
            </a:r>
            <a:r>
              <a:rPr lang="en-US" sz="4000" dirty="0" smtClean="0"/>
              <a:t> </a:t>
            </a:r>
            <a:r>
              <a:rPr lang="en-US" sz="4000" dirty="0" err="1" smtClean="0"/>
              <a:t>рационального</a:t>
            </a:r>
            <a:r>
              <a:rPr lang="en-US" sz="4000" dirty="0" smtClean="0"/>
              <a:t>, </a:t>
            </a:r>
            <a:r>
              <a:rPr lang="en-US" sz="4000" dirty="0" err="1" smtClean="0"/>
              <a:t>разнообразного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питания</a:t>
            </a:r>
            <a:r>
              <a:rPr lang="en-US" sz="4000" dirty="0" smtClean="0"/>
              <a:t>.</a:t>
            </a:r>
          </a:p>
          <a:p>
            <a:pPr>
              <a:buNone/>
            </a:pPr>
            <a:r>
              <a:rPr lang="en-US" sz="4000" dirty="0" err="1" smtClean="0"/>
              <a:t>Еда</a:t>
            </a:r>
            <a:r>
              <a:rPr lang="en-US" sz="4000" dirty="0" smtClean="0"/>
              <a:t> </a:t>
            </a:r>
            <a:r>
              <a:rPr lang="en-US" sz="4000" dirty="0" err="1" smtClean="0"/>
              <a:t>должна</a:t>
            </a:r>
            <a:r>
              <a:rPr lang="en-US" sz="4000" dirty="0" smtClean="0"/>
              <a:t> </a:t>
            </a:r>
            <a:r>
              <a:rPr lang="en-US" sz="4000" dirty="0" err="1" smtClean="0"/>
              <a:t>быть</a:t>
            </a:r>
            <a:r>
              <a:rPr lang="en-US" sz="4000" dirty="0" smtClean="0"/>
              <a:t> </a:t>
            </a:r>
            <a:r>
              <a:rPr lang="en-US" sz="4000" dirty="0" err="1" smtClean="0"/>
              <a:t>не</a:t>
            </a:r>
            <a:r>
              <a:rPr lang="en-US" sz="4000" dirty="0" smtClean="0"/>
              <a:t> </a:t>
            </a:r>
            <a:r>
              <a:rPr lang="en-US" sz="4000" dirty="0" err="1" smtClean="0"/>
              <a:t>только</a:t>
            </a:r>
            <a:r>
              <a:rPr lang="en-US" sz="4000" dirty="0" smtClean="0"/>
              <a:t> </a:t>
            </a:r>
            <a:r>
              <a:rPr lang="en-US" sz="4000" dirty="0" err="1" smtClean="0"/>
              <a:t>вкусной</a:t>
            </a:r>
            <a:r>
              <a:rPr lang="en-US" sz="4000" dirty="0" smtClean="0"/>
              <a:t>,</a:t>
            </a:r>
          </a:p>
          <a:p>
            <a:pPr>
              <a:buNone/>
            </a:pPr>
            <a:r>
              <a:rPr lang="en-US" sz="4000" dirty="0" err="1" smtClean="0"/>
              <a:t>но</a:t>
            </a:r>
            <a:r>
              <a:rPr lang="en-US" sz="4000" dirty="0" smtClean="0"/>
              <a:t> и </a:t>
            </a:r>
            <a:r>
              <a:rPr lang="en-US" sz="4000" dirty="0" err="1" smtClean="0"/>
              <a:t>полезной</a:t>
            </a:r>
            <a:r>
              <a:rPr lang="en-US" sz="4000" dirty="0" smtClean="0"/>
              <a:t>.</a:t>
            </a:r>
          </a:p>
          <a:p>
            <a:pPr>
              <a:buNone/>
            </a:pPr>
            <a:r>
              <a:rPr lang="en-US" sz="4000" dirty="0" err="1" smtClean="0"/>
              <a:t>Проблема</a:t>
            </a:r>
            <a:r>
              <a:rPr lang="en-US" sz="4000" dirty="0" smtClean="0"/>
              <a:t>: </a:t>
            </a:r>
            <a:r>
              <a:rPr lang="en-US" sz="4000" dirty="0" err="1" smtClean="0"/>
              <a:t>овощи</a:t>
            </a:r>
            <a:r>
              <a:rPr lang="en-US" sz="4000" dirty="0" smtClean="0"/>
              <a:t> – </a:t>
            </a:r>
            <a:r>
              <a:rPr lang="en-US" sz="4000" dirty="0" err="1" smtClean="0"/>
              <a:t>полезные</a:t>
            </a:r>
            <a:r>
              <a:rPr lang="en-US" sz="4000" dirty="0" smtClean="0"/>
              <a:t> и</a:t>
            </a:r>
          </a:p>
          <a:p>
            <a:pPr>
              <a:buNone/>
            </a:pPr>
            <a:r>
              <a:rPr lang="en-US" sz="4000" dirty="0" err="1" smtClean="0"/>
              <a:t>вкусные</a:t>
            </a:r>
            <a:r>
              <a:rPr lang="en-US" sz="4000" dirty="0" smtClean="0"/>
              <a:t> </a:t>
            </a:r>
            <a:r>
              <a:rPr lang="en-US" sz="4000" dirty="0" err="1" smtClean="0"/>
              <a:t>продукты</a:t>
            </a:r>
            <a:r>
              <a:rPr lang="en-US" sz="4000" dirty="0" smtClean="0"/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929718" cy="51435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err="1" smtClean="0"/>
              <a:t>Цель</a:t>
            </a:r>
            <a:r>
              <a:rPr lang="en-US" dirty="0" smtClean="0"/>
              <a:t>: </a:t>
            </a:r>
            <a:r>
              <a:rPr lang="en-US" dirty="0" err="1" smtClean="0"/>
              <a:t>развитие</a:t>
            </a:r>
            <a:r>
              <a:rPr lang="en-US" dirty="0" smtClean="0"/>
              <a:t> </a:t>
            </a:r>
            <a:r>
              <a:rPr lang="en-US" dirty="0" err="1" smtClean="0"/>
              <a:t>позновательных</a:t>
            </a:r>
            <a:r>
              <a:rPr lang="en-US" dirty="0" smtClean="0"/>
              <a:t> и </a:t>
            </a:r>
            <a:r>
              <a:rPr lang="en-US" dirty="0" err="1" smtClean="0"/>
              <a:t>творческих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способностей</a:t>
            </a:r>
            <a:r>
              <a:rPr lang="en-US" dirty="0" smtClean="0"/>
              <a:t> </a:t>
            </a:r>
            <a:r>
              <a:rPr lang="en-US" dirty="0" err="1" smtClean="0"/>
              <a:t>детей</a:t>
            </a:r>
            <a:r>
              <a:rPr lang="en-US" dirty="0" smtClean="0"/>
              <a:t> в </a:t>
            </a:r>
            <a:r>
              <a:rPr lang="en-US" dirty="0" err="1" smtClean="0"/>
              <a:t>процессе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позновательно-исследовательской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деятельности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Задачи</a:t>
            </a:r>
            <a:r>
              <a:rPr lang="en-US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учить</a:t>
            </a:r>
            <a:r>
              <a:rPr lang="en-US" dirty="0" smtClean="0"/>
              <a:t> </a:t>
            </a:r>
            <a:r>
              <a:rPr lang="en-US" dirty="0" err="1" smtClean="0"/>
              <a:t>различать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внешнему</a:t>
            </a:r>
            <a:r>
              <a:rPr lang="en-US" dirty="0" smtClean="0"/>
              <a:t> </a:t>
            </a:r>
            <a:r>
              <a:rPr lang="en-US" dirty="0" err="1" smtClean="0"/>
              <a:t>виду</a:t>
            </a:r>
            <a:r>
              <a:rPr lang="en-US" dirty="0" smtClean="0"/>
              <a:t> </a:t>
            </a:r>
            <a:r>
              <a:rPr lang="en-US" dirty="0" err="1" smtClean="0"/>
              <a:t>овощи</a:t>
            </a:r>
            <a:r>
              <a:rPr lang="en-US" dirty="0" smtClean="0"/>
              <a:t> (</a:t>
            </a:r>
            <a:r>
              <a:rPr lang="en-US" dirty="0" err="1" smtClean="0"/>
              <a:t>помидор</a:t>
            </a:r>
            <a:r>
              <a:rPr lang="en-US" dirty="0" smtClean="0"/>
              <a:t>, </a:t>
            </a:r>
            <a:r>
              <a:rPr lang="en-US" dirty="0" err="1" smtClean="0"/>
              <a:t>огурец</a:t>
            </a:r>
            <a:r>
              <a:rPr lang="en-US" dirty="0" smtClean="0"/>
              <a:t>, </a:t>
            </a:r>
            <a:r>
              <a:rPr lang="en-US" dirty="0" err="1" smtClean="0"/>
              <a:t>морковь</a:t>
            </a:r>
            <a:r>
              <a:rPr lang="en-US" dirty="0" smtClean="0"/>
              <a:t> и </a:t>
            </a:r>
            <a:r>
              <a:rPr lang="en-US" dirty="0" err="1" smtClean="0"/>
              <a:t>др</a:t>
            </a:r>
            <a:r>
              <a:rPr lang="en-US" dirty="0" smtClean="0"/>
              <a:t>.);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развивать</a:t>
            </a:r>
            <a:r>
              <a:rPr lang="en-US" dirty="0" smtClean="0"/>
              <a:t> </a:t>
            </a:r>
            <a:r>
              <a:rPr lang="en-US" dirty="0" err="1" smtClean="0"/>
              <a:t>внимание</a:t>
            </a:r>
            <a:r>
              <a:rPr lang="en-US" dirty="0" smtClean="0"/>
              <a:t>, </a:t>
            </a:r>
            <a:r>
              <a:rPr lang="en-US" dirty="0" err="1" smtClean="0"/>
              <a:t>любознательность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воспитывать</a:t>
            </a:r>
            <a:r>
              <a:rPr lang="en-US" dirty="0" smtClean="0"/>
              <a:t> </a:t>
            </a:r>
            <a:r>
              <a:rPr lang="en-US" dirty="0" err="1" smtClean="0"/>
              <a:t>бережное</a:t>
            </a:r>
            <a:r>
              <a:rPr lang="en-US" dirty="0" smtClean="0"/>
              <a:t> </a:t>
            </a:r>
            <a:r>
              <a:rPr lang="en-US" dirty="0" err="1" smtClean="0"/>
              <a:t>отношение</a:t>
            </a:r>
            <a:r>
              <a:rPr lang="en-US" dirty="0" smtClean="0"/>
              <a:t> к </a:t>
            </a:r>
            <a:r>
              <a:rPr lang="en-US" dirty="0" err="1" smtClean="0"/>
              <a:t>природе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Предполагемый</a:t>
            </a:r>
            <a:r>
              <a:rPr lang="en-US" dirty="0" smtClean="0"/>
              <a:t> </a:t>
            </a:r>
            <a:r>
              <a:rPr lang="en-US" dirty="0" err="1" smtClean="0"/>
              <a:t>результат</a:t>
            </a:r>
            <a:r>
              <a:rPr lang="en-US" dirty="0" smtClean="0"/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дети</a:t>
            </a:r>
            <a:r>
              <a:rPr lang="en-US" dirty="0" smtClean="0"/>
              <a:t> </a:t>
            </a:r>
            <a:r>
              <a:rPr lang="en-US" dirty="0" err="1" smtClean="0"/>
              <a:t>узнают</a:t>
            </a:r>
            <a:r>
              <a:rPr lang="en-US" dirty="0" smtClean="0"/>
              <a:t> и </a:t>
            </a:r>
            <a:r>
              <a:rPr lang="en-US" dirty="0" err="1" smtClean="0"/>
              <a:t>называют</a:t>
            </a:r>
            <a:r>
              <a:rPr lang="en-US" dirty="0" smtClean="0"/>
              <a:t> </a:t>
            </a:r>
            <a:r>
              <a:rPr lang="en-US" dirty="0" err="1" smtClean="0"/>
              <a:t>овощи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внешнему</a:t>
            </a:r>
            <a:r>
              <a:rPr lang="en-US" dirty="0" smtClean="0"/>
              <a:t> </a:t>
            </a:r>
            <a:r>
              <a:rPr lang="en-US" dirty="0" err="1" smtClean="0"/>
              <a:t>виду</a:t>
            </a:r>
            <a:r>
              <a:rPr lang="en-US" dirty="0" smtClean="0"/>
              <a:t>, </a:t>
            </a:r>
            <a:r>
              <a:rPr lang="en-US" dirty="0" err="1" smtClean="0"/>
              <a:t>цвету</a:t>
            </a:r>
            <a:r>
              <a:rPr lang="en-US" dirty="0" smtClean="0"/>
              <a:t>, </a:t>
            </a:r>
            <a:r>
              <a:rPr lang="en-US" dirty="0" err="1" smtClean="0"/>
              <a:t>вкусу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понимают</a:t>
            </a:r>
            <a:r>
              <a:rPr lang="en-US" dirty="0" smtClean="0"/>
              <a:t>, </a:t>
            </a:r>
            <a:r>
              <a:rPr lang="en-US" dirty="0" err="1" smtClean="0"/>
              <a:t>что</a:t>
            </a:r>
            <a:r>
              <a:rPr lang="en-US" dirty="0" smtClean="0"/>
              <a:t> </a:t>
            </a:r>
            <a:r>
              <a:rPr lang="en-US" dirty="0" err="1" smtClean="0"/>
              <a:t>овощи</a:t>
            </a:r>
            <a:r>
              <a:rPr lang="en-US" dirty="0" smtClean="0"/>
              <a:t> </a:t>
            </a:r>
            <a:r>
              <a:rPr lang="en-US" dirty="0" err="1" smtClean="0"/>
              <a:t>растут</a:t>
            </a:r>
            <a:r>
              <a:rPr lang="en-US" dirty="0" smtClean="0"/>
              <a:t> в </a:t>
            </a:r>
            <a:r>
              <a:rPr lang="en-US" dirty="0" err="1" smtClean="0"/>
              <a:t>огороде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</a:t>
            </a:r>
            <a:r>
              <a:rPr lang="en-US" dirty="0" err="1" smtClean="0"/>
              <a:t>азвитие</a:t>
            </a:r>
            <a:r>
              <a:rPr lang="en-US" dirty="0" smtClean="0"/>
              <a:t> </a:t>
            </a:r>
            <a:r>
              <a:rPr lang="en-US" dirty="0" err="1" smtClean="0"/>
              <a:t>познавательно-исследовательских</a:t>
            </a:r>
            <a:r>
              <a:rPr lang="en-US" dirty="0" smtClean="0"/>
              <a:t> и </a:t>
            </a:r>
            <a:r>
              <a:rPr lang="en-US" dirty="0" err="1" smtClean="0"/>
              <a:t>творческих</a:t>
            </a:r>
            <a:r>
              <a:rPr lang="en-US" dirty="0" smtClean="0"/>
              <a:t> </a:t>
            </a:r>
            <a:r>
              <a:rPr lang="en-US" dirty="0" err="1" smtClean="0"/>
              <a:t>способностей</a:t>
            </a:r>
            <a:r>
              <a:rPr lang="en-US" dirty="0" smtClean="0"/>
              <a:t> </a:t>
            </a:r>
            <a:r>
              <a:rPr lang="en-US" dirty="0" err="1" smtClean="0"/>
              <a:t>детей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Реализация</a:t>
            </a:r>
            <a:r>
              <a:rPr lang="en-US" dirty="0" smtClean="0"/>
              <a:t> </a:t>
            </a:r>
            <a:r>
              <a:rPr lang="en-US" dirty="0" err="1" smtClean="0"/>
              <a:t>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Интеграция</a:t>
            </a:r>
            <a:r>
              <a:rPr lang="en-US" dirty="0" smtClean="0"/>
              <a:t> </a:t>
            </a:r>
            <a:r>
              <a:rPr lang="en-US" dirty="0" err="1" smtClean="0"/>
              <a:t>образовательных</a:t>
            </a:r>
            <a:r>
              <a:rPr lang="en-US" dirty="0" smtClean="0"/>
              <a:t> </a:t>
            </a:r>
            <a:r>
              <a:rPr lang="en-US" dirty="0" err="1" smtClean="0"/>
              <a:t>областей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Физическая</a:t>
            </a:r>
            <a:r>
              <a:rPr lang="en-US" dirty="0" smtClean="0"/>
              <a:t> </a:t>
            </a:r>
            <a:r>
              <a:rPr lang="en-US" dirty="0" err="1" smtClean="0"/>
              <a:t>культура</a:t>
            </a:r>
            <a:r>
              <a:rPr lang="en-US" dirty="0" smtClean="0"/>
              <a:t>” </a:t>
            </a:r>
          </a:p>
          <a:p>
            <a:pPr>
              <a:buNone/>
            </a:pPr>
            <a:r>
              <a:rPr lang="en-US" dirty="0" err="1" smtClean="0"/>
              <a:t>Утренняя</a:t>
            </a:r>
            <a:r>
              <a:rPr lang="en-US" dirty="0" smtClean="0"/>
              <a:t> </a:t>
            </a:r>
            <a:r>
              <a:rPr lang="en-US" dirty="0" err="1" smtClean="0"/>
              <a:t>гимнастика</a:t>
            </a:r>
            <a:r>
              <a:rPr lang="en-US" dirty="0" smtClean="0"/>
              <a:t>: “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дорожке</a:t>
            </a:r>
            <a:r>
              <a:rPr lang="en-US" dirty="0" smtClean="0"/>
              <a:t> в </a:t>
            </a:r>
            <a:r>
              <a:rPr lang="en-US" dirty="0" err="1" smtClean="0"/>
              <a:t>огород</a:t>
            </a:r>
            <a:r>
              <a:rPr lang="en-US" dirty="0" smtClean="0"/>
              <a:t>”.</a:t>
            </a:r>
          </a:p>
          <a:p>
            <a:pPr>
              <a:buNone/>
            </a:pPr>
            <a:r>
              <a:rPr lang="en-US" dirty="0" err="1" smtClean="0"/>
              <a:t>Упражнения</a:t>
            </a:r>
            <a:r>
              <a:rPr lang="en-US" dirty="0" smtClean="0"/>
              <a:t>:“</a:t>
            </a:r>
            <a:r>
              <a:rPr lang="en-US" dirty="0" err="1" smtClean="0"/>
              <a:t>Соберем</a:t>
            </a:r>
            <a:r>
              <a:rPr lang="en-US" dirty="0" smtClean="0"/>
              <a:t> </a:t>
            </a:r>
            <a:r>
              <a:rPr lang="en-US" dirty="0" err="1" smtClean="0"/>
              <a:t>овощи</a:t>
            </a:r>
            <a:r>
              <a:rPr lang="en-US" dirty="0" smtClean="0"/>
              <a:t> в </a:t>
            </a:r>
            <a:r>
              <a:rPr lang="en-US" dirty="0" err="1" smtClean="0"/>
              <a:t>корзинку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Соберем</a:t>
            </a:r>
            <a:r>
              <a:rPr lang="en-US" dirty="0" smtClean="0"/>
              <a:t> </a:t>
            </a:r>
            <a:r>
              <a:rPr lang="en-US" dirty="0" err="1" smtClean="0"/>
              <a:t>урожай</a:t>
            </a:r>
            <a:r>
              <a:rPr lang="en-US" dirty="0" smtClean="0"/>
              <a:t>”.</a:t>
            </a:r>
          </a:p>
          <a:p>
            <a:pPr>
              <a:buNone/>
            </a:pPr>
            <a:r>
              <a:rPr lang="en-US" dirty="0" err="1" smtClean="0"/>
              <a:t>Подвижные</a:t>
            </a:r>
            <a:r>
              <a:rPr lang="en-US" dirty="0" smtClean="0"/>
              <a:t> </a:t>
            </a:r>
            <a:r>
              <a:rPr lang="en-US" dirty="0" err="1" smtClean="0"/>
              <a:t>игры</a:t>
            </a:r>
            <a:r>
              <a:rPr lang="en-US" dirty="0" smtClean="0"/>
              <a:t>: “</a:t>
            </a:r>
            <a:r>
              <a:rPr lang="en-US" dirty="0" err="1" smtClean="0"/>
              <a:t>Поезд</a:t>
            </a:r>
            <a:r>
              <a:rPr lang="en-US" dirty="0" smtClean="0"/>
              <a:t>” (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дачу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Каравай</a:t>
            </a:r>
            <a:r>
              <a:rPr lang="en-US" dirty="0" smtClean="0"/>
              <a:t>”.</a:t>
            </a:r>
          </a:p>
          <a:p>
            <a:pPr>
              <a:buNone/>
            </a:pPr>
            <a:r>
              <a:rPr lang="en-US" dirty="0" err="1" smtClean="0"/>
              <a:t>Пальчиковые</a:t>
            </a:r>
            <a:r>
              <a:rPr lang="en-US" dirty="0" smtClean="0"/>
              <a:t> </a:t>
            </a:r>
            <a:r>
              <a:rPr lang="en-US" dirty="0" err="1" smtClean="0"/>
              <a:t>игры</a:t>
            </a:r>
            <a:r>
              <a:rPr lang="en-US" dirty="0" smtClean="0"/>
              <a:t>: “</a:t>
            </a:r>
            <a:r>
              <a:rPr lang="en-US" dirty="0" err="1" smtClean="0"/>
              <a:t>Засолка</a:t>
            </a:r>
            <a:r>
              <a:rPr lang="en-US" dirty="0" smtClean="0"/>
              <a:t> </a:t>
            </a:r>
            <a:r>
              <a:rPr lang="en-US" dirty="0" err="1" smtClean="0"/>
              <a:t>капусты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Овощи</a:t>
            </a:r>
            <a:r>
              <a:rPr lang="en-US" dirty="0" smtClean="0"/>
              <a:t>” (</a:t>
            </a:r>
            <a:r>
              <a:rPr lang="en-US" dirty="0" err="1" smtClean="0"/>
              <a:t>рамки</a:t>
            </a:r>
            <a:r>
              <a:rPr lang="en-US" dirty="0" smtClean="0"/>
              <a:t> </a:t>
            </a:r>
            <a:r>
              <a:rPr lang="en-US" dirty="0" err="1" smtClean="0"/>
              <a:t>вкладыши</a:t>
            </a:r>
            <a:r>
              <a:rPr lang="en-US" dirty="0" smtClean="0"/>
              <a:t>), “</a:t>
            </a:r>
            <a:r>
              <a:rPr lang="en-US" dirty="0" err="1" smtClean="0"/>
              <a:t>Ежик</a:t>
            </a:r>
            <a:r>
              <a:rPr lang="en-US" dirty="0" smtClean="0"/>
              <a:t>” (</a:t>
            </a:r>
            <a:r>
              <a:rPr lang="en-US" dirty="0" err="1" smtClean="0"/>
              <a:t>мяч</a:t>
            </a:r>
            <a:r>
              <a:rPr lang="en-US" dirty="0" smtClean="0"/>
              <a:t> с</a:t>
            </a:r>
          </a:p>
          <a:p>
            <a:pPr>
              <a:buNone/>
            </a:pPr>
            <a:r>
              <a:rPr lang="en-US" dirty="0" err="1" smtClean="0"/>
              <a:t>шипами</a:t>
            </a:r>
            <a:r>
              <a:rPr lang="en-US" dirty="0" smtClean="0"/>
              <a:t>),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Познавательное</a:t>
            </a:r>
            <a:r>
              <a:rPr lang="en-US" dirty="0" smtClean="0"/>
              <a:t> </a:t>
            </a:r>
            <a:r>
              <a:rPr lang="en-US" dirty="0" err="1" smtClean="0"/>
              <a:t>развитие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Беседа</a:t>
            </a:r>
            <a:r>
              <a:rPr lang="en-US" dirty="0" smtClean="0"/>
              <a:t>: “</a:t>
            </a:r>
            <a:r>
              <a:rPr lang="en-US" dirty="0" err="1" smtClean="0"/>
              <a:t>Что</a:t>
            </a:r>
            <a:r>
              <a:rPr lang="en-US" dirty="0" smtClean="0"/>
              <a:t> </a:t>
            </a:r>
            <a:r>
              <a:rPr lang="en-US" dirty="0" err="1" smtClean="0"/>
              <a:t>растет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грядке</a:t>
            </a:r>
            <a:r>
              <a:rPr lang="en-US" dirty="0" smtClean="0"/>
              <a:t>”.</a:t>
            </a:r>
          </a:p>
          <a:p>
            <a:pPr>
              <a:buNone/>
            </a:pPr>
            <a:r>
              <a:rPr lang="en-US" dirty="0" err="1" smtClean="0"/>
              <a:t>Рассматривание</a:t>
            </a:r>
            <a:r>
              <a:rPr lang="en-US" dirty="0" smtClean="0"/>
              <a:t>: “</a:t>
            </a:r>
            <a:r>
              <a:rPr lang="en-US" dirty="0" err="1" smtClean="0"/>
              <a:t>Картинки</a:t>
            </a:r>
            <a:r>
              <a:rPr lang="en-US" dirty="0" smtClean="0"/>
              <a:t> – </a:t>
            </a:r>
            <a:r>
              <a:rPr lang="en-US" dirty="0" err="1" smtClean="0"/>
              <a:t>овощи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Плакат</a:t>
            </a:r>
            <a:r>
              <a:rPr lang="en-US" dirty="0" smtClean="0"/>
              <a:t> – </a:t>
            </a:r>
            <a:r>
              <a:rPr lang="en-US" dirty="0" err="1" smtClean="0"/>
              <a:t>овощи</a:t>
            </a:r>
            <a:r>
              <a:rPr lang="en-US" dirty="0" smtClean="0"/>
              <a:t>”.</a:t>
            </a:r>
          </a:p>
          <a:p>
            <a:pPr>
              <a:buNone/>
            </a:pPr>
            <a:r>
              <a:rPr lang="en-US" dirty="0" err="1" smtClean="0"/>
              <a:t>Дедактические</a:t>
            </a:r>
            <a:r>
              <a:rPr lang="en-US" dirty="0" smtClean="0"/>
              <a:t> </a:t>
            </a:r>
            <a:r>
              <a:rPr lang="en-US" dirty="0" err="1" smtClean="0"/>
              <a:t>игры</a:t>
            </a:r>
            <a:r>
              <a:rPr lang="en-US" dirty="0" smtClean="0"/>
              <a:t> и </a:t>
            </a:r>
            <a:r>
              <a:rPr lang="en-US" dirty="0" err="1" smtClean="0"/>
              <a:t>упражнения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Подбери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размеру</a:t>
            </a:r>
            <a:r>
              <a:rPr lang="en-US" dirty="0" smtClean="0"/>
              <a:t>”, “</a:t>
            </a:r>
            <a:r>
              <a:rPr lang="en-US" dirty="0" err="1" smtClean="0"/>
              <a:t>Волшебный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мешочек</a:t>
            </a:r>
            <a:r>
              <a:rPr lang="en-US" dirty="0" smtClean="0"/>
              <a:t>”, “</a:t>
            </a:r>
            <a:r>
              <a:rPr lang="en-US" dirty="0" err="1" smtClean="0"/>
              <a:t>Чего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стало</a:t>
            </a:r>
            <a:r>
              <a:rPr lang="en-US" dirty="0" smtClean="0"/>
              <a:t>?”, “</a:t>
            </a:r>
            <a:r>
              <a:rPr lang="en-US" dirty="0" err="1" smtClean="0"/>
              <a:t>Собери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овощи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двух</a:t>
            </a:r>
            <a:r>
              <a:rPr lang="en-US" dirty="0" smtClean="0"/>
              <a:t> </a:t>
            </a:r>
            <a:r>
              <a:rPr lang="en-US" dirty="0" err="1" smtClean="0"/>
              <a:t>частей</a:t>
            </a:r>
            <a:r>
              <a:rPr lang="en-US" dirty="0" smtClean="0"/>
              <a:t>”, “</a:t>
            </a:r>
            <a:r>
              <a:rPr lang="en-US" dirty="0" err="1" smtClean="0"/>
              <a:t>Горох</a:t>
            </a:r>
            <a:r>
              <a:rPr lang="en-US" dirty="0" smtClean="0"/>
              <a:t> </a:t>
            </a:r>
            <a:r>
              <a:rPr lang="en-US" dirty="0" err="1" smtClean="0"/>
              <a:t>налево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фасоль</a:t>
            </a:r>
            <a:r>
              <a:rPr lang="en-US" dirty="0" smtClean="0"/>
              <a:t> – </a:t>
            </a:r>
            <a:r>
              <a:rPr lang="en-US" dirty="0" err="1" smtClean="0"/>
              <a:t>направо</a:t>
            </a:r>
            <a:r>
              <a:rPr lang="en-US" dirty="0" smtClean="0"/>
              <a:t>”, “</a:t>
            </a:r>
            <a:r>
              <a:rPr lang="en-US" dirty="0" err="1" smtClean="0"/>
              <a:t>Заготовка</a:t>
            </a:r>
            <a:r>
              <a:rPr lang="en-US" dirty="0" smtClean="0"/>
              <a:t> </a:t>
            </a:r>
            <a:r>
              <a:rPr lang="en-US" dirty="0" err="1" smtClean="0"/>
              <a:t>ягод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нанизывание</a:t>
            </a:r>
            <a:r>
              <a:rPr lang="en-US" dirty="0" smtClean="0"/>
              <a:t> </a:t>
            </a:r>
            <a:r>
              <a:rPr lang="en-US" dirty="0" err="1" smtClean="0"/>
              <a:t>бусин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шнуры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err="1" smtClean="0"/>
              <a:t>Игры</a:t>
            </a:r>
            <a:r>
              <a:rPr lang="en-US" dirty="0" smtClean="0"/>
              <a:t> </a:t>
            </a:r>
            <a:r>
              <a:rPr lang="en-US" dirty="0" err="1" smtClean="0"/>
              <a:t>эксперементирования</a:t>
            </a:r>
            <a:r>
              <a:rPr lang="en-US" dirty="0" smtClean="0"/>
              <a:t>: “</a:t>
            </a:r>
            <a:r>
              <a:rPr lang="en-US" dirty="0" err="1" smtClean="0"/>
              <a:t>Найди</a:t>
            </a:r>
            <a:r>
              <a:rPr lang="en-US" dirty="0" smtClean="0"/>
              <a:t> </a:t>
            </a:r>
            <a:r>
              <a:rPr lang="en-US" dirty="0" err="1" smtClean="0"/>
              <a:t>такой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же</a:t>
            </a:r>
            <a:r>
              <a:rPr lang="en-US" dirty="0" smtClean="0"/>
              <a:t>”, “</a:t>
            </a:r>
            <a:r>
              <a:rPr lang="en-US" dirty="0" err="1" smtClean="0"/>
              <a:t>Угадай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вкус</a:t>
            </a:r>
            <a:r>
              <a:rPr lang="en-US" dirty="0" smtClean="0"/>
              <a:t>”.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Художественно-эстетическая</a:t>
            </a:r>
            <a:r>
              <a:rPr lang="en-US" dirty="0" smtClean="0"/>
              <a:t> </a:t>
            </a:r>
            <a:r>
              <a:rPr lang="en-US" dirty="0" err="1" smtClean="0"/>
              <a:t>область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Рисование</a:t>
            </a:r>
            <a:r>
              <a:rPr lang="en-US" dirty="0" smtClean="0"/>
              <a:t>: “</a:t>
            </a:r>
            <a:r>
              <a:rPr lang="en-US" dirty="0" err="1" smtClean="0"/>
              <a:t>Ягоды</a:t>
            </a:r>
            <a:r>
              <a:rPr lang="en-US" dirty="0" smtClean="0"/>
              <a:t>” (</a:t>
            </a:r>
            <a:r>
              <a:rPr lang="en-US" dirty="0" err="1" smtClean="0"/>
              <a:t>краски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err="1" smtClean="0"/>
              <a:t>Лепка</a:t>
            </a:r>
            <a:r>
              <a:rPr lang="en-US" dirty="0" smtClean="0"/>
              <a:t>: “</a:t>
            </a:r>
            <a:r>
              <a:rPr lang="en-US" dirty="0" err="1" smtClean="0"/>
              <a:t>Горошек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петушка</a:t>
            </a:r>
            <a:r>
              <a:rPr lang="en-US" dirty="0" smtClean="0"/>
              <a:t>”.</a:t>
            </a:r>
          </a:p>
          <a:p>
            <a:pPr>
              <a:buNone/>
            </a:pPr>
            <a:r>
              <a:rPr lang="en-US" dirty="0" err="1" smtClean="0"/>
              <a:t>Музыка</a:t>
            </a:r>
            <a:r>
              <a:rPr lang="en-US" dirty="0" smtClean="0"/>
              <a:t>: </a:t>
            </a:r>
            <a:r>
              <a:rPr lang="en-US" dirty="0" err="1" smtClean="0"/>
              <a:t>Слушание</a:t>
            </a:r>
            <a:r>
              <a:rPr lang="en-US" dirty="0" smtClean="0"/>
              <a:t> </a:t>
            </a:r>
            <a:r>
              <a:rPr lang="en-US" dirty="0" err="1" smtClean="0"/>
              <a:t>песни</a:t>
            </a:r>
            <a:r>
              <a:rPr lang="en-US" dirty="0" smtClean="0"/>
              <a:t> “</a:t>
            </a:r>
            <a:r>
              <a:rPr lang="en-US" dirty="0" err="1" smtClean="0"/>
              <a:t>Антошка</a:t>
            </a:r>
            <a:r>
              <a:rPr lang="en-US" dirty="0" smtClean="0"/>
              <a:t>”.</a:t>
            </a:r>
          </a:p>
          <a:p>
            <a:pPr>
              <a:buNone/>
            </a:pPr>
            <a:r>
              <a:rPr lang="en-US" dirty="0" err="1" smtClean="0"/>
              <a:t>Речевое</a:t>
            </a:r>
            <a:r>
              <a:rPr lang="en-US" dirty="0" smtClean="0"/>
              <a:t> </a:t>
            </a:r>
            <a:r>
              <a:rPr lang="en-US" dirty="0" err="1" smtClean="0"/>
              <a:t>развитие</a:t>
            </a:r>
            <a:r>
              <a:rPr lang="en-US" dirty="0" smtClean="0"/>
              <a:t>: </a:t>
            </a:r>
            <a:r>
              <a:rPr lang="en-US" dirty="0" err="1" smtClean="0"/>
              <a:t>Разучивание</a:t>
            </a:r>
            <a:r>
              <a:rPr lang="en-US" dirty="0" smtClean="0"/>
              <a:t> </a:t>
            </a:r>
            <a:r>
              <a:rPr lang="en-US" dirty="0" err="1" smtClean="0"/>
              <a:t>потешк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Огуречик</a:t>
            </a:r>
            <a:r>
              <a:rPr lang="en-US" dirty="0" smtClean="0"/>
              <a:t>, </a:t>
            </a:r>
            <a:r>
              <a:rPr lang="en-US" dirty="0" err="1" smtClean="0"/>
              <a:t>огуречик</a:t>
            </a:r>
            <a:r>
              <a:rPr lang="en-US" dirty="0" smtClean="0"/>
              <a:t>”.</a:t>
            </a:r>
          </a:p>
          <a:p>
            <a:pPr>
              <a:buNone/>
            </a:pPr>
            <a:r>
              <a:rPr lang="en-US" dirty="0" err="1" smtClean="0"/>
              <a:t>Чтение</a:t>
            </a:r>
            <a:r>
              <a:rPr lang="en-US" dirty="0" smtClean="0"/>
              <a:t> (</a:t>
            </a:r>
            <a:r>
              <a:rPr lang="en-US" dirty="0" err="1" smtClean="0"/>
              <a:t>рассказывание</a:t>
            </a:r>
            <a:r>
              <a:rPr lang="en-US" dirty="0" smtClean="0"/>
              <a:t>): </a:t>
            </a:r>
            <a:r>
              <a:rPr lang="en-US" dirty="0" err="1" smtClean="0"/>
              <a:t>р.н.с</a:t>
            </a:r>
            <a:r>
              <a:rPr lang="en-US" dirty="0" smtClean="0"/>
              <a:t>. “</a:t>
            </a:r>
            <a:r>
              <a:rPr lang="en-US" dirty="0" err="1" smtClean="0"/>
              <a:t>Репка</a:t>
            </a:r>
            <a:r>
              <a:rPr lang="en-US" dirty="0" smtClean="0"/>
              <a:t>”.</a:t>
            </a:r>
          </a:p>
          <a:p>
            <a:pPr>
              <a:buNone/>
            </a:pPr>
            <a:r>
              <a:rPr lang="en-US" dirty="0" err="1" smtClean="0"/>
              <a:t>Чтение</a:t>
            </a:r>
            <a:r>
              <a:rPr lang="en-US" dirty="0" smtClean="0"/>
              <a:t> </a:t>
            </a:r>
            <a:r>
              <a:rPr lang="en-US" dirty="0" err="1" smtClean="0"/>
              <a:t>стихов</a:t>
            </a:r>
            <a:r>
              <a:rPr lang="en-US" dirty="0" smtClean="0"/>
              <a:t>: </a:t>
            </a:r>
            <a:r>
              <a:rPr lang="en-US" dirty="0" err="1" smtClean="0"/>
              <a:t>А.Прокофьева</a:t>
            </a:r>
            <a:r>
              <a:rPr lang="en-US" dirty="0" smtClean="0"/>
              <a:t> “</a:t>
            </a:r>
            <a:r>
              <a:rPr lang="en-US" dirty="0" err="1" smtClean="0"/>
              <a:t>Огород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err="1" smtClean="0"/>
              <a:t>Е.Трутнева</a:t>
            </a:r>
            <a:r>
              <a:rPr lang="en-US" dirty="0" smtClean="0"/>
              <a:t> “</a:t>
            </a:r>
            <a:r>
              <a:rPr lang="en-US" dirty="0" err="1" smtClean="0"/>
              <a:t>Урожай</a:t>
            </a:r>
            <a:r>
              <a:rPr lang="en-US" dirty="0" smtClean="0"/>
              <a:t>, </a:t>
            </a:r>
            <a:r>
              <a:rPr lang="en-US" dirty="0" err="1" smtClean="0"/>
              <a:t>урожай</a:t>
            </a:r>
            <a:r>
              <a:rPr lang="en-US" dirty="0" smtClean="0"/>
              <a:t>”.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Социально-коммуникативная</a:t>
            </a:r>
            <a:r>
              <a:rPr lang="en-US" dirty="0" smtClean="0"/>
              <a:t> </a:t>
            </a:r>
            <a:r>
              <a:rPr lang="en-US" dirty="0" err="1" smtClean="0"/>
              <a:t>область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Игровые</a:t>
            </a:r>
            <a:r>
              <a:rPr lang="en-US" dirty="0" smtClean="0"/>
              <a:t> </a:t>
            </a:r>
            <a:r>
              <a:rPr lang="en-US" dirty="0" err="1" smtClean="0"/>
              <a:t>ситуации</a:t>
            </a:r>
            <a:r>
              <a:rPr lang="en-US" dirty="0" smtClean="0"/>
              <a:t>: “</a:t>
            </a:r>
            <a:r>
              <a:rPr lang="en-US" dirty="0" err="1" smtClean="0"/>
              <a:t>Мама</a:t>
            </a:r>
            <a:r>
              <a:rPr lang="en-US" dirty="0" smtClean="0"/>
              <a:t> </a:t>
            </a:r>
            <a:r>
              <a:rPr lang="en-US" dirty="0" err="1" smtClean="0"/>
              <a:t>готовит</a:t>
            </a:r>
            <a:r>
              <a:rPr lang="en-US" dirty="0" smtClean="0"/>
              <a:t> </a:t>
            </a:r>
            <a:r>
              <a:rPr lang="en-US" dirty="0" err="1" smtClean="0"/>
              <a:t>обед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Приготовим</a:t>
            </a:r>
            <a:r>
              <a:rPr lang="en-US" dirty="0" smtClean="0"/>
              <a:t> </a:t>
            </a:r>
            <a:r>
              <a:rPr lang="en-US" dirty="0" err="1" smtClean="0"/>
              <a:t>кукле</a:t>
            </a:r>
            <a:r>
              <a:rPr lang="en-US" dirty="0" smtClean="0"/>
              <a:t> </a:t>
            </a:r>
            <a:r>
              <a:rPr lang="en-US" dirty="0" err="1" smtClean="0"/>
              <a:t>салат</a:t>
            </a:r>
            <a:r>
              <a:rPr lang="en-US" dirty="0" smtClean="0"/>
              <a:t>”.</a:t>
            </a:r>
          </a:p>
          <a:p>
            <a:pPr>
              <a:buNone/>
            </a:pPr>
            <a:r>
              <a:rPr lang="en-US" dirty="0" err="1" smtClean="0"/>
              <a:t>Театрализованная</a:t>
            </a:r>
            <a:r>
              <a:rPr lang="en-US" dirty="0" smtClean="0"/>
              <a:t> </a:t>
            </a:r>
            <a:r>
              <a:rPr lang="en-US" dirty="0" err="1" smtClean="0"/>
              <a:t>деятельность</a:t>
            </a:r>
            <a:r>
              <a:rPr lang="en-US" dirty="0" smtClean="0"/>
              <a:t>: </a:t>
            </a:r>
            <a:r>
              <a:rPr lang="en-US" dirty="0" err="1" smtClean="0"/>
              <a:t>Показ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сказки</a:t>
            </a:r>
            <a:r>
              <a:rPr lang="en-US" dirty="0" smtClean="0"/>
              <a:t> “</a:t>
            </a:r>
            <a:r>
              <a:rPr lang="en-US" dirty="0" err="1" smtClean="0"/>
              <a:t>Репка</a:t>
            </a:r>
            <a:r>
              <a:rPr lang="en-US" dirty="0" smtClean="0"/>
              <a:t>” (</a:t>
            </a:r>
            <a:r>
              <a:rPr lang="en-US" dirty="0" err="1" smtClean="0"/>
              <a:t>театр</a:t>
            </a:r>
            <a:r>
              <a:rPr lang="en-US" dirty="0" smtClean="0"/>
              <a:t> </a:t>
            </a:r>
            <a:r>
              <a:rPr lang="en-US" dirty="0" err="1" smtClean="0"/>
              <a:t>би-ба-бо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010283180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0DF953-BA70-4FA4-9CF1-8B0A0810C3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TS010283180 (1)</Template>
  <TotalTime>70</TotalTime>
  <Words>365</Words>
  <Application>Microsoft Office PowerPoint</Application>
  <PresentationFormat>Экран (4:3)</PresentationFormat>
  <Paragraphs>65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TS010283180 (1)</vt:lpstr>
      <vt:lpstr>Проект группы раннего возраста по теме “Овощи”</vt:lpstr>
      <vt:lpstr>Тип проекта: познавательно- исследовательский.  Участники проекта: дети, родители, педагоги.  По продолжительности: краткосрочный – 2 недели.</vt:lpstr>
      <vt:lpstr>Актуальность проекта</vt:lpstr>
      <vt:lpstr>Слайд 4</vt:lpstr>
      <vt:lpstr>Предполагемый результат: </vt:lpstr>
      <vt:lpstr>Реализация проекта</vt:lpstr>
      <vt:lpstr>Познавательное развитие </vt:lpstr>
      <vt:lpstr>Художественно-эстетическая область </vt:lpstr>
      <vt:lpstr>Социально-коммуникативная область </vt:lpstr>
      <vt:lpstr>Совместная деятельность педагога и детей.</vt:lpstr>
      <vt:lpstr>Совместная деятельность родителей и детей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группы раннего возраста по теме “Овощи”</dc:title>
  <dc:creator>Admin</dc:creator>
  <cp:keywords/>
  <dc:description>Корпорация Майкрософт</dc:description>
  <cp:lastModifiedBy>Admin</cp:lastModifiedBy>
  <cp:revision>10</cp:revision>
  <dcterms:created xsi:type="dcterms:W3CDTF">2014-12-02T18:18:30Z</dcterms:created>
  <dcterms:modified xsi:type="dcterms:W3CDTF">2016-01-21T19:15:12Z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TC102831809990</vt:lpwstr>
  </property>
</Properties>
</file>