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E1D"/>
    <a:srgbClr val="EE58E3"/>
    <a:srgbClr val="E49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День Защитника Отечества.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PIC_22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357298"/>
            <a:ext cx="1552228" cy="1937417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214942" y="4071942"/>
            <a:ext cx="2000264" cy="1000132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7" name="Солнце 6"/>
          <p:cNvSpPr/>
          <p:nvPr/>
        </p:nvSpPr>
        <p:spPr>
          <a:xfrm>
            <a:off x="5286380" y="0"/>
            <a:ext cx="3643338" cy="2786058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МБДОУ  № 45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4857752" y="2857496"/>
            <a:ext cx="3786214" cy="292895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Разработала и провела: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Инструктор по физической культуре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Азаркина</a:t>
            </a:r>
            <a:r>
              <a:rPr lang="ru-RU" dirty="0" smtClean="0">
                <a:solidFill>
                  <a:schemeClr val="bg1"/>
                </a:solidFill>
              </a:rPr>
              <a:t> Наталья  Львовна.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MG_19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772816"/>
            <a:ext cx="3600400" cy="27003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3071802" y="500042"/>
            <a:ext cx="2500330" cy="1857388"/>
          </a:xfrm>
          <a:prstGeom prst="cloudCallout">
            <a:avLst>
              <a:gd name="adj1" fmla="val 5765"/>
              <a:gd name="adj2" fmla="val 128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Гендерное</a:t>
            </a:r>
            <a:r>
              <a:rPr lang="ru-RU" dirty="0" smtClean="0"/>
              <a:t> воспитание  дошкольников.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6000760" y="1500174"/>
            <a:ext cx="2500330" cy="1785950"/>
          </a:xfrm>
          <a:prstGeom prst="cloudCallout">
            <a:avLst>
              <a:gd name="adj1" fmla="val -70703"/>
              <a:gd name="adj2" fmla="val 89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Нравственно – патриотическое воспитание 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214282" y="1500174"/>
            <a:ext cx="2500330" cy="1643074"/>
          </a:xfrm>
          <a:prstGeom prst="cloudCallout">
            <a:avLst>
              <a:gd name="adj1" fmla="val 74474"/>
              <a:gd name="adj2" fmla="val 101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Роль семьи и ее социальная значимость.</a:t>
            </a:r>
            <a:endParaRPr lang="ru-RU" dirty="0"/>
          </a:p>
        </p:txBody>
      </p:sp>
      <p:sp>
        <p:nvSpPr>
          <p:cNvPr id="11" name="Солнце 10"/>
          <p:cNvSpPr/>
          <p:nvPr/>
        </p:nvSpPr>
        <p:spPr>
          <a:xfrm>
            <a:off x="2357422" y="3857628"/>
            <a:ext cx="4071966" cy="2857520"/>
          </a:xfrm>
          <a:prstGeom prst="sun">
            <a:avLst>
              <a:gd name="adj" fmla="val 1649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Актуальность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7859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Приобщение родителей к жизни ребенка в детском саду, через совместную деятельность с детьми.</a:t>
            </a:r>
          </a:p>
        </p:txBody>
      </p:sp>
      <p:sp>
        <p:nvSpPr>
          <p:cNvPr id="9" name="Солнце 8"/>
          <p:cNvSpPr/>
          <p:nvPr/>
        </p:nvSpPr>
        <p:spPr>
          <a:xfrm>
            <a:off x="3214678" y="1857364"/>
            <a:ext cx="2786082" cy="1928826"/>
          </a:xfrm>
          <a:prstGeom prst="sun">
            <a:avLst>
              <a:gd name="adj" fmla="val 2251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571736" y="4643446"/>
            <a:ext cx="2928958" cy="20002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Продолжать расширять представления детей о российской Армии.</a:t>
            </a:r>
            <a:endParaRPr lang="ru-RU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928662" y="3643314"/>
            <a:ext cx="2000264" cy="12144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Дать знания о родах войск.</a:t>
            </a: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000760" y="1928802"/>
            <a:ext cx="2714644" cy="12144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Вызывать желание быть защитниками своей Родины.</a:t>
            </a:r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5572132" y="3429000"/>
            <a:ext cx="2857520" cy="12144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Развивать смелость, выносливость и взаимовыручку.</a:t>
            </a:r>
            <a:endParaRPr lang="ru-RU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285720" y="1857364"/>
            <a:ext cx="2857520" cy="14287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Воспитывать чувство любви и гордости за свою страну.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215423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Содержимое 10" descr="IMG_05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3068960"/>
            <a:ext cx="2910004" cy="2182503"/>
          </a:xfrm>
        </p:spPr>
      </p:pic>
      <p:sp>
        <p:nvSpPr>
          <p:cNvPr id="5" name="Облако 4"/>
          <p:cNvSpPr/>
          <p:nvPr/>
        </p:nvSpPr>
        <p:spPr>
          <a:xfrm rot="20054077">
            <a:off x="488459" y="814485"/>
            <a:ext cx="4285245" cy="24015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Участники проекта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smtClean="0"/>
              <a:t>воспитатели, тифлопедагог, логопед, музыкальный руководитель, инструктор по физической культуре.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 rot="1655237">
            <a:off x="5357818" y="928670"/>
            <a:ext cx="3071834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Целевая группа: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дети группы, родители.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500298" y="0"/>
            <a:ext cx="3929090" cy="1857364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Направленность развития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14282" y="1142984"/>
            <a:ext cx="1928826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Физическое развитие.</a:t>
            </a:r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214414" y="3714752"/>
            <a:ext cx="1928826" cy="1071570"/>
          </a:xfrm>
          <a:prstGeom prst="horizontalScroll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Социально-личностное развитие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929190" y="3500438"/>
            <a:ext cx="2071702" cy="1071570"/>
          </a:xfrm>
          <a:prstGeom prst="horizontalScroll">
            <a:avLst/>
          </a:prstGeom>
          <a:solidFill>
            <a:schemeClr val="accent5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Познавательно-речевое развитие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500826" y="928670"/>
            <a:ext cx="2143140" cy="1071570"/>
          </a:xfrm>
          <a:prstGeom prst="horizontalScroll">
            <a:avLst/>
          </a:prstGeom>
          <a:solidFill>
            <a:srgbClr val="EE58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Художественно – эстетическое развитие.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endCxn id="43" idx="0"/>
          </p:cNvCxnSpPr>
          <p:nvPr/>
        </p:nvCxnSpPr>
        <p:spPr>
          <a:xfrm rot="16200000" flipH="1">
            <a:off x="5822165" y="4964917"/>
            <a:ext cx="1357322" cy="28575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786578" y="4429132"/>
            <a:ext cx="428628" cy="28575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14282" y="3143248"/>
            <a:ext cx="178595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Здоровье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071538" y="2071678"/>
            <a:ext cx="221457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Физическая культура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14282" y="5715016"/>
            <a:ext cx="1714512" cy="92869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Социализация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643042" y="4929198"/>
            <a:ext cx="1714512" cy="92869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Труд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000364" y="5715016"/>
            <a:ext cx="1714512" cy="92869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Безопасность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000760" y="2214554"/>
            <a:ext cx="2071702" cy="1071570"/>
          </a:xfrm>
          <a:prstGeom prst="ellipse">
            <a:avLst/>
          </a:prstGeom>
          <a:solidFill>
            <a:srgbClr val="EE58E3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Художественное творчество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571472" y="4786322"/>
            <a:ext cx="1143008" cy="85725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2215340" y="4786322"/>
            <a:ext cx="284958" cy="79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1" idx="0"/>
          </p:cNvCxnSpPr>
          <p:nvPr/>
        </p:nvCxnSpPr>
        <p:spPr>
          <a:xfrm rot="16200000" flipH="1">
            <a:off x="2821769" y="4679165"/>
            <a:ext cx="1071570" cy="100013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1571606" y="785794"/>
            <a:ext cx="928693" cy="4286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2143108" y="2285992"/>
            <a:ext cx="2143140" cy="1000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H="1">
            <a:off x="4786314" y="2143116"/>
            <a:ext cx="2000264" cy="1000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4" idx="0"/>
          </p:cNvCxnSpPr>
          <p:nvPr/>
        </p:nvCxnSpPr>
        <p:spPr>
          <a:xfrm>
            <a:off x="6426114" y="928682"/>
            <a:ext cx="431902" cy="1428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5786446" y="5786454"/>
            <a:ext cx="1714512" cy="92869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Комммуникация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643702" y="4643446"/>
            <a:ext cx="2071702" cy="121444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51" name="Прямая со стрелкой 50"/>
          <p:cNvCxnSpPr>
            <a:endCxn id="56" idx="0"/>
          </p:cNvCxnSpPr>
          <p:nvPr/>
        </p:nvCxnSpPr>
        <p:spPr>
          <a:xfrm rot="10800000" flipV="1">
            <a:off x="5357818" y="4429132"/>
            <a:ext cx="642942" cy="50006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6200000" flipH="1">
            <a:off x="107126" y="2464586"/>
            <a:ext cx="1285884" cy="71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1643042" y="1857364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4429124" y="4929198"/>
            <a:ext cx="1857388" cy="92869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Познание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286612" y="3429000"/>
            <a:ext cx="1857388" cy="928694"/>
          </a:xfrm>
          <a:prstGeom prst="ellipse">
            <a:avLst/>
          </a:prstGeom>
          <a:solidFill>
            <a:srgbClr val="EE58E3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Музыка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rot="16200000" flipH="1">
            <a:off x="7608115" y="2536025"/>
            <a:ext cx="1500198" cy="285752"/>
          </a:xfrm>
          <a:prstGeom prst="straightConnector1">
            <a:avLst/>
          </a:prstGeom>
          <a:ln>
            <a:solidFill>
              <a:srgbClr val="EE58E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endCxn id="22" idx="0"/>
          </p:cNvCxnSpPr>
          <p:nvPr/>
        </p:nvCxnSpPr>
        <p:spPr>
          <a:xfrm rot="10800000" flipV="1">
            <a:off x="7036612" y="1857364"/>
            <a:ext cx="392909" cy="357190"/>
          </a:xfrm>
          <a:prstGeom prst="straightConnector1">
            <a:avLst/>
          </a:prstGeom>
          <a:ln>
            <a:solidFill>
              <a:srgbClr val="EE58E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0"/>
            <a:ext cx="7572428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работы: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этап: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Изучение литературы по проектной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Подбор детской художественной литературы для чтения.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Подбор сюжетных картинок и иллюстраций.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Работа с методическим материалом, литературой по данной теме.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этап: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Проведение с детьми бесед о российской армии, о защитниках нашей    Родины.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Проведение подвижных, дидактических сюжетно-ролевых игр, спортивного развлечения.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Чтение художественной литературы детям.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Рассматривание картин, рисование рисунков, просмотр диафильмов.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этап: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Подготовка к спортивному развлечению, посвященному Дню Защитника Отечества.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Проведение совместного с папами спортивного развлечения, посвященного Дню Защитника Отечества.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Результаты.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3357586" cy="4957778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i="1" dirty="0" smtClean="0">
                <a:solidFill>
                  <a:srgbClr val="00B050"/>
                </a:solidFill>
              </a:rPr>
              <a:t>Предполагаемые результаты</a:t>
            </a:r>
            <a:r>
              <a:rPr lang="ru-RU" sz="3100" dirty="0" smtClean="0">
                <a:solidFill>
                  <a:srgbClr val="00B050"/>
                </a:solidFill>
              </a:rPr>
              <a:t>:</a:t>
            </a:r>
          </a:p>
          <a:p>
            <a:r>
              <a:rPr lang="ru-RU" dirty="0" smtClean="0"/>
              <a:t>- проявление интереса к армии, уважения к защитникам Отечества;</a:t>
            </a:r>
          </a:p>
          <a:p>
            <a:r>
              <a:rPr lang="ru-RU" dirty="0" smtClean="0"/>
              <a:t>- стремление к совершенствованию своих физических качеств, к укреплению здоровья.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14744" y="1214422"/>
            <a:ext cx="4929222" cy="4957778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i="1" dirty="0" smtClean="0">
                <a:solidFill>
                  <a:srgbClr val="00B050"/>
                </a:solidFill>
              </a:rPr>
              <a:t>Достигнутые  результаты:</a:t>
            </a:r>
            <a:endParaRPr lang="ru-RU" sz="3100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Расширился словарный запас детей: называют значительное количество родов войск и военных профессии.</a:t>
            </a:r>
          </a:p>
          <a:p>
            <a:r>
              <a:rPr lang="ru-RU" dirty="0" smtClean="0"/>
              <a:t>В развлечении приняли участие даже папы, совместно не проживающие с детьми, что значительно повысило статус  отцов в глазах детей.</a:t>
            </a:r>
          </a:p>
          <a:p>
            <a:r>
              <a:rPr lang="ru-RU" dirty="0" smtClean="0"/>
              <a:t>У всех участников и организаторов развлечения было отличное настроение, эмоциональный подъем, прозвучало  пожелание родителей чаще устраивать похожие мероприятия.</a:t>
            </a:r>
          </a:p>
          <a:p>
            <a:r>
              <a:rPr lang="ru-RU" dirty="0" smtClean="0"/>
              <a:t>В перспективе провести спортивное  развлечение «Папа, мама, я – спортивная семья».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2 4"/>
          <p:cNvSpPr/>
          <p:nvPr/>
        </p:nvSpPr>
        <p:spPr>
          <a:xfrm>
            <a:off x="2000232" y="214290"/>
            <a:ext cx="4643470" cy="2143140"/>
          </a:xfrm>
          <a:prstGeom prst="irregularSeal2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Риски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00034" y="3071810"/>
            <a:ext cx="3786214" cy="20717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Слабая заинтересованность родителей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Молния 9"/>
          <p:cNvSpPr/>
          <p:nvPr/>
        </p:nvSpPr>
        <p:spPr>
          <a:xfrm rot="3743497">
            <a:off x="2351575" y="2160937"/>
            <a:ext cx="667498" cy="103592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5357818" y="2928934"/>
            <a:ext cx="3214710" cy="22860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Часто болеющие дети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Молния 11"/>
          <p:cNvSpPr/>
          <p:nvPr/>
        </p:nvSpPr>
        <p:spPr>
          <a:xfrm>
            <a:off x="5214942" y="1714488"/>
            <a:ext cx="1428760" cy="128588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4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71110"/>
            <a:ext cx="1944216" cy="145816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23291"/>
            <a:ext cx="1440161" cy="108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429000"/>
            <a:ext cx="2160240" cy="161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2088232" cy="156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</TotalTime>
  <Words>364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День Защитника Отечества.</vt:lpstr>
      <vt:lpstr>Презентация PowerPoint</vt:lpstr>
      <vt:lpstr>Цель:  Приобщение родителей к жизни ребенка в детском саду, через совместную деятельность с детьми.</vt:lpstr>
      <vt:lpstr>  </vt:lpstr>
      <vt:lpstr>Презентация PowerPoint</vt:lpstr>
      <vt:lpstr>Презентация PowerPoint</vt:lpstr>
      <vt:lpstr>Результаты.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Защитника Отечества.</dc:title>
  <dc:creator>ст. воспитатель</dc:creator>
  <cp:lastModifiedBy>ст. воспитатель</cp:lastModifiedBy>
  <cp:revision>25</cp:revision>
  <dcterms:modified xsi:type="dcterms:W3CDTF">2016-01-20T10:44:17Z</dcterms:modified>
</cp:coreProperties>
</file>