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82E"/>
    <a:srgbClr val="09810F"/>
    <a:srgbClr val="0CB414"/>
    <a:srgbClr val="99CC00"/>
    <a:srgbClr val="67D24E"/>
    <a:srgbClr val="FFFF66"/>
    <a:srgbClr val="2BF1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1" autoAdjust="0"/>
  </p:normalViewPr>
  <p:slideViewPr>
    <p:cSldViewPr>
      <p:cViewPr>
        <p:scale>
          <a:sx n="100" d="100"/>
          <a:sy n="100" d="100"/>
        </p:scale>
        <p:origin x="-432" y="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88006-0751-4F95-B120-A92B0C6B733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1EFD-9006-4CE5-8FEE-23CD0D0D0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1EFD-9006-4CE5-8FEE-23CD0D0D0B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1EFD-9006-4CE5-8FEE-23CD0D0D0B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9810F"/>
            </a:gs>
            <a:gs pos="39999">
              <a:srgbClr val="48B82E"/>
            </a:gs>
            <a:gs pos="70000">
              <a:srgbClr val="99CC00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Экологические</a:t>
            </a:r>
            <a:r>
              <a:rPr lang="en-US" dirty="0" smtClean="0"/>
              <a:t> </a:t>
            </a:r>
            <a:r>
              <a:rPr lang="en-US" dirty="0" err="1" smtClean="0"/>
              <a:t>акции</a:t>
            </a:r>
            <a:r>
              <a:rPr lang="en-US" dirty="0" smtClean="0"/>
              <a:t>,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форма</a:t>
            </a:r>
            <a:r>
              <a:rPr lang="en-US" dirty="0" smtClean="0"/>
              <a:t> </a:t>
            </a:r>
            <a:r>
              <a:rPr lang="en-US" dirty="0" err="1" smtClean="0"/>
              <a:t>работы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экологическому</a:t>
            </a:r>
            <a:r>
              <a:rPr lang="en-US" dirty="0" smtClean="0"/>
              <a:t> </a:t>
            </a:r>
            <a:r>
              <a:rPr lang="en-US" dirty="0" err="1" smtClean="0"/>
              <a:t>воспитанию</a:t>
            </a:r>
            <a:r>
              <a:rPr lang="en-US" dirty="0" smtClean="0"/>
              <a:t> </a:t>
            </a:r>
            <a:r>
              <a:rPr lang="en-US" dirty="0" err="1" smtClean="0"/>
              <a:t>дошкольников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Важинский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№30”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Ленинградской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78632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Выполнила</a:t>
            </a:r>
            <a:r>
              <a:rPr lang="en-US" dirty="0" smtClean="0"/>
              <a:t> </a:t>
            </a:r>
            <a:r>
              <a:rPr lang="en-US" dirty="0" err="1" smtClean="0"/>
              <a:t>воспитатель</a:t>
            </a:r>
            <a:endParaRPr lang="en-US" dirty="0" smtClean="0"/>
          </a:p>
          <a:p>
            <a:pPr algn="r"/>
            <a:r>
              <a:rPr lang="en-US" dirty="0" smtClean="0"/>
              <a:t> </a:t>
            </a:r>
            <a:r>
              <a:rPr lang="en-US" dirty="0" err="1" smtClean="0"/>
              <a:t>Малышева</a:t>
            </a:r>
            <a:r>
              <a:rPr lang="en-US" dirty="0" smtClean="0"/>
              <a:t> С.Ю.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60722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 </a:t>
            </a:r>
            <a:r>
              <a:rPr lang="en-US" dirty="0" err="1" smtClean="0"/>
              <a:t>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357694"/>
            <a:ext cx="8786874" cy="2143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экологического сознания у детей и взрослых посредством экологических акций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2857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001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135729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785794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у детей с раннего детства ответственности  за судьбу родно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привлечение к посильной помощи в охране природы, экологическое воспитание всего населения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 из актуальных задач сегодняшнего дня.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19288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3500438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ормировать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основы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родолжать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знакомить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правилами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природе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азвивать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стремление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активной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охране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родного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86058"/>
            <a:ext cx="39433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реализации задач экологического воспитания большое значение им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детском саду.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0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357694"/>
            <a:ext cx="2643206" cy="2143115"/>
          </a:xfrm>
          <a:prstGeom prst="rect">
            <a:avLst/>
          </a:prstGeom>
        </p:spPr>
      </p:pic>
      <p:pic>
        <p:nvPicPr>
          <p:cNvPr id="7" name="Рисунок 6" descr="SDC1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357694"/>
            <a:ext cx="2928926" cy="2214554"/>
          </a:xfrm>
          <a:prstGeom prst="rect">
            <a:avLst/>
          </a:prstGeom>
        </p:spPr>
      </p:pic>
      <p:pic>
        <p:nvPicPr>
          <p:cNvPr id="8" name="Рисунок 7" descr="дол 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85728"/>
            <a:ext cx="2547956" cy="2000264"/>
          </a:xfrm>
          <a:prstGeom prst="rect">
            <a:avLst/>
          </a:prstGeom>
        </p:spPr>
      </p:pic>
      <p:pic>
        <p:nvPicPr>
          <p:cNvPr id="9" name="Рисунок 8" descr="SAM_2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2857488" cy="2000264"/>
          </a:xfrm>
          <a:prstGeom prst="rect">
            <a:avLst/>
          </a:prstGeom>
        </p:spPr>
      </p:pic>
      <p:pic>
        <p:nvPicPr>
          <p:cNvPr id="10" name="Рисунок 9" descr="сол4.jpg"/>
          <p:cNvPicPr>
            <a:picLocks noChangeAspect="1"/>
          </p:cNvPicPr>
          <p:nvPr/>
        </p:nvPicPr>
        <p:blipFill>
          <a:blip r:embed="rId6" cstate="print"/>
          <a:srcRect b="27372"/>
          <a:stretch>
            <a:fillRect/>
          </a:stretch>
        </p:blipFill>
        <p:spPr>
          <a:xfrm>
            <a:off x="3214678" y="4357694"/>
            <a:ext cx="2357454" cy="21431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Чистый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бор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традиционная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расположен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сосновом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бору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3571900" cy="2643206"/>
          </a:xfrm>
          <a:prstGeom prst="rect">
            <a:avLst/>
          </a:prstGeom>
        </p:spPr>
      </p:pic>
      <p:pic>
        <p:nvPicPr>
          <p:cNvPr id="5" name="Рисунок 4" descr="Sta44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3857652" cy="3143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07154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Поддержание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надлежащем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санитарном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земель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лесного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фонда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поселка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вызвать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беспокойство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рививать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трудовые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"Ёлочка- зелёная иголочка!»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5"/>
            <a:ext cx="822960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Привлечь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посёлка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вопросу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сохранения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живых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ёлок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ропагандировать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проведении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новогодних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праздников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овлекать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активную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природоохранную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Documents and Settings\Admin\Рабочий стол\Мама\Фото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876"/>
            <a:ext cx="2392369" cy="319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пичужке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кормушка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!“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всему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живому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л 0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214710" cy="242889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Чистый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берег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акции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участвовали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подготовительной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1класса,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ДОУ,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поселка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ЖКХ.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A43313.JPG"/>
          <p:cNvPicPr>
            <a:picLocks noChangeAspect="1"/>
          </p:cNvPicPr>
          <p:nvPr/>
        </p:nvPicPr>
        <p:blipFill>
          <a:blip r:embed="rId2" cstate="print"/>
          <a:srcRect b="14284"/>
          <a:stretch>
            <a:fillRect/>
          </a:stretch>
        </p:blipFill>
        <p:spPr>
          <a:xfrm>
            <a:off x="1285852" y="1428736"/>
            <a:ext cx="2286016" cy="1571636"/>
          </a:xfrm>
          <a:prstGeom prst="rect">
            <a:avLst/>
          </a:prstGeom>
        </p:spPr>
      </p:pic>
      <p:pic>
        <p:nvPicPr>
          <p:cNvPr id="6" name="Рисунок 5" descr="SDC10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736"/>
            <a:ext cx="2143140" cy="1607356"/>
          </a:xfrm>
          <a:prstGeom prst="rect">
            <a:avLst/>
          </a:prstGeom>
        </p:spPr>
      </p:pic>
      <p:pic>
        <p:nvPicPr>
          <p:cNvPr id="7" name="Рисунок 6" descr="STA43347.JPG"/>
          <p:cNvPicPr>
            <a:picLocks noChangeAspect="1"/>
          </p:cNvPicPr>
          <p:nvPr/>
        </p:nvPicPr>
        <p:blipFill>
          <a:blip r:embed="rId4" cstate="print"/>
          <a:srcRect l="7438" r="13223" b="11570"/>
          <a:stretch>
            <a:fillRect/>
          </a:stretch>
        </p:blipFill>
        <p:spPr>
          <a:xfrm>
            <a:off x="5132438" y="3929066"/>
            <a:ext cx="2940023" cy="2000264"/>
          </a:xfrm>
          <a:prstGeom prst="rect">
            <a:avLst/>
          </a:prstGeom>
        </p:spPr>
      </p:pic>
      <p:pic>
        <p:nvPicPr>
          <p:cNvPr id="8" name="Рисунок 7" descr="SDC10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929066"/>
            <a:ext cx="2667018" cy="200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066" y="314324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r>
              <a:rPr lang="en-US" dirty="0" err="1" smtClean="0"/>
              <a:t>бор</a:t>
            </a:r>
            <a:r>
              <a:rPr lang="en-US" dirty="0" smtClean="0"/>
              <a:t> </a:t>
            </a:r>
            <a:r>
              <a:rPr lang="en-US" dirty="0" err="1" smtClean="0"/>
              <a:t>участников</a:t>
            </a:r>
            <a:r>
              <a:rPr lang="en-US" dirty="0" smtClean="0"/>
              <a:t> </a:t>
            </a:r>
            <a:r>
              <a:rPr lang="en-US" dirty="0" err="1" smtClean="0"/>
              <a:t>акции</a:t>
            </a:r>
            <a:r>
              <a:rPr lang="en-US" dirty="0" smtClean="0"/>
              <a:t> у </a:t>
            </a:r>
            <a:r>
              <a:rPr lang="en-US" dirty="0" err="1" smtClean="0"/>
              <a:t>детского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607220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r>
              <a:rPr lang="en-US" dirty="0" err="1" smtClean="0"/>
              <a:t>ружная</a:t>
            </a:r>
            <a:r>
              <a:rPr lang="en-US" dirty="0" smtClean="0"/>
              <a:t> </a:t>
            </a:r>
            <a:r>
              <a:rPr lang="en-US" dirty="0" err="1" smtClean="0"/>
              <a:t>работа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307181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r>
              <a:rPr lang="en-US" dirty="0" err="1" smtClean="0"/>
              <a:t>азмещение</a:t>
            </a:r>
            <a:r>
              <a:rPr lang="en-US" dirty="0" smtClean="0"/>
              <a:t> </a:t>
            </a:r>
            <a:r>
              <a:rPr lang="en-US" dirty="0" err="1" smtClean="0"/>
              <a:t>объявления</a:t>
            </a:r>
            <a:r>
              <a:rPr lang="en-US" dirty="0" smtClean="0"/>
              <a:t> о </a:t>
            </a:r>
            <a:r>
              <a:rPr lang="en-US" dirty="0" err="1" smtClean="0"/>
              <a:t>начале</a:t>
            </a:r>
            <a:r>
              <a:rPr lang="en-US" dirty="0" smtClean="0"/>
              <a:t> </a:t>
            </a:r>
            <a:r>
              <a:rPr lang="en-US" dirty="0" err="1" smtClean="0"/>
              <a:t>акции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r>
              <a:rPr lang="en-US" dirty="0" err="1" smtClean="0"/>
              <a:t>тог</a:t>
            </a:r>
            <a:r>
              <a:rPr lang="en-US" dirty="0" smtClean="0"/>
              <a:t> </a:t>
            </a:r>
            <a:r>
              <a:rPr lang="en-US" dirty="0" err="1" smtClean="0"/>
              <a:t>работы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     </a:t>
            </a:r>
            <a:r>
              <a:rPr lang="en-US" sz="3200" dirty="0" err="1" smtClean="0"/>
              <a:t>Вывод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86124"/>
            <a:ext cx="8229600" cy="3000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ru-RU" dirty="0" smtClean="0"/>
              <a:t> </a:t>
            </a:r>
            <a:r>
              <a:rPr lang="ru-RU" sz="2400" dirty="0" smtClean="0"/>
              <a:t>Сотрудничество с семьями детей по экологическому направлению, совместно организованные мероприятия помогают обеспечить единство и непрерывность педагогического процесса.</a:t>
            </a:r>
          </a:p>
          <a:p>
            <a:r>
              <a:rPr lang="ru-RU" sz="2400" dirty="0" smtClean="0"/>
              <a:t>Только совместными усилиями мы можем решить главную задачу – воспитать экологически грамотного человека.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57166"/>
            <a:ext cx="2064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езультат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Повысилась</a:t>
            </a:r>
            <a:r>
              <a:rPr lang="en-US" sz="2400" dirty="0" smtClean="0"/>
              <a:t> </a:t>
            </a:r>
            <a:r>
              <a:rPr lang="en-US" sz="2400" dirty="0" err="1" smtClean="0"/>
              <a:t>нравственная</a:t>
            </a:r>
            <a:r>
              <a:rPr lang="en-US" sz="2400" dirty="0" smtClean="0"/>
              <a:t> и </a:t>
            </a:r>
            <a:r>
              <a:rPr lang="en-US" sz="2400" dirty="0" err="1" smtClean="0"/>
              <a:t>экологическая</a:t>
            </a:r>
            <a:r>
              <a:rPr lang="en-US" sz="2400" dirty="0" smtClean="0"/>
              <a:t> </a:t>
            </a:r>
            <a:r>
              <a:rPr lang="en-US" sz="2400" dirty="0" err="1" smtClean="0"/>
              <a:t>культура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участников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проекта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289</Words>
  <PresentationFormat>Экран (4:3)</PresentationFormat>
  <Paragraphs>38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Экологические акции, как форма работы по экологическому воспитанию дошкольников</vt:lpstr>
      <vt:lpstr>Слайд 2</vt:lpstr>
      <vt:lpstr>В реализации задач экологического воспитания большое значение имеет эколого – развивающая среда  в детском саду.  </vt:lpstr>
      <vt:lpstr>Экологическая акция “Чистый бор” Акция традиционная, т.к. детский сад расположен в сосновом бору. </vt:lpstr>
      <vt:lpstr>Экологическая акция "Ёлочка- зелёная иголочка!»</vt:lpstr>
      <vt:lpstr>Экологическая акция “Каждой пичужке – наша кормушка!“ Цель: развитие у дошкольников чувства эмпатии ко всему живому.</vt:lpstr>
      <vt:lpstr>Экологическая акция “Чистый берег” в акции участвовали дети подготовительной к школе группы, учащиеся 1класса, педагоги ДОУ, администрация поселка, работники ЖКХ.</vt:lpstr>
      <vt:lpstr>           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56</cp:revision>
  <dcterms:modified xsi:type="dcterms:W3CDTF">2016-01-21T19:44:30Z</dcterms:modified>
</cp:coreProperties>
</file>