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0293-68DA-48DA-BF82-5C37D3B4B153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6B9F-7FB1-4BF0-A699-D4AEF1EF7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SHumit_-_vyuga_(iPlayer.f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Pictures\&#1089;&#1080;&#1085;&#1080;&#1094;&#1072;%20&#1075;&#1086;&#1083;&#1086;&#1089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Snegir_-_penie_ptic_(xMusic.me)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0" y="3429000"/>
            <a:ext cx="9144000" cy="3429000"/>
            <a:chOff x="0" y="3714752"/>
            <a:chExt cx="9144000" cy="3143248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0" y="3714752"/>
              <a:ext cx="9144000" cy="2071702"/>
              <a:chOff x="-214346" y="3857628"/>
              <a:chExt cx="9572660" cy="2071702"/>
            </a:xfrm>
            <a:solidFill>
              <a:srgbClr val="00B0F0"/>
            </a:solidFill>
          </p:grpSpPr>
          <p:sp>
            <p:nvSpPr>
              <p:cNvPr id="8" name="Овал 7"/>
              <p:cNvSpPr/>
              <p:nvPr/>
            </p:nvSpPr>
            <p:spPr>
              <a:xfrm>
                <a:off x="-214346" y="3857628"/>
                <a:ext cx="4786314" cy="2071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500298" y="3857628"/>
                <a:ext cx="4786314" cy="2071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572000" y="3857628"/>
                <a:ext cx="4786314" cy="207170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0" y="4857751"/>
              <a:ext cx="9144000" cy="20002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" name="Рисунок 3" descr="149960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00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218440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Рябина для снегиря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к занятию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500702"/>
            <a:ext cx="5572164" cy="13572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воспитатель</a:t>
            </a:r>
            <a:r>
              <a:rPr lang="ru-RU" dirty="0" smtClean="0">
                <a:solidFill>
                  <a:schemeClr val="bg1"/>
                </a:solidFill>
              </a:rPr>
              <a:t>: Старицына </a:t>
            </a:r>
            <a:r>
              <a:rPr lang="ru-RU" dirty="0" smtClean="0">
                <a:solidFill>
                  <a:schemeClr val="bg1"/>
                </a:solidFill>
              </a:rPr>
              <a:t>Е.В.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94561763_6q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857500"/>
            <a:ext cx="24526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61e8_7edd2543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715280"/>
          </a:xfrm>
          <a:prstGeom prst="rect">
            <a:avLst/>
          </a:prstGeom>
        </p:spPr>
      </p:pic>
      <p:pic>
        <p:nvPicPr>
          <p:cNvPr id="4" name="SHumit_-_vyu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0608__silence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afeb4_77ca537d_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29388" y="4357694"/>
            <a:ext cx="2143140" cy="1782716"/>
          </a:xfrm>
          <a:prstGeom prst="rect">
            <a:avLst/>
          </a:prstGeom>
        </p:spPr>
      </p:pic>
      <p:pic>
        <p:nvPicPr>
          <p:cNvPr id="4" name="Рисунок 3" descr="0_afebd_c4dfe76a_orig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971773"/>
            <a:ext cx="3652468" cy="3886227"/>
          </a:xfrm>
          <a:prstGeom prst="rect">
            <a:avLst/>
          </a:prstGeom>
        </p:spPr>
      </p:pic>
      <p:pic>
        <p:nvPicPr>
          <p:cNvPr id="5" name="Рисунок 4" descr="сениц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143371" y="2714620"/>
            <a:ext cx="1608477" cy="1222443"/>
          </a:xfrm>
          <a:prstGeom prst="rect">
            <a:avLst/>
          </a:prstGeom>
        </p:spPr>
      </p:pic>
      <p:pic>
        <p:nvPicPr>
          <p:cNvPr id="6" name="Рисунок 5" descr="94561763_6q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57488" y="2643182"/>
            <a:ext cx="4833948" cy="4833948"/>
          </a:xfrm>
          <a:prstGeom prst="rect">
            <a:avLst/>
          </a:prstGeom>
        </p:spPr>
      </p:pic>
      <p:pic>
        <p:nvPicPr>
          <p:cNvPr id="7" name="синица гол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00010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823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5286348" y="5857868"/>
            <a:ext cx="3857652" cy="1000132"/>
            <a:chOff x="5072066" y="3643314"/>
            <a:chExt cx="3857652" cy="1000132"/>
          </a:xfrm>
        </p:grpSpPr>
        <p:sp>
          <p:nvSpPr>
            <p:cNvPr id="63" name="Овал 62"/>
            <p:cNvSpPr/>
            <p:nvPr/>
          </p:nvSpPr>
          <p:spPr>
            <a:xfrm>
              <a:off x="5072066" y="3857628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6143636" y="3643314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072330" y="3857628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2" name="Рисунок 51" descr="0_4d396_3e747c9b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0"/>
            <a:ext cx="2543185" cy="2304082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-214346" y="857232"/>
            <a:ext cx="5341569" cy="4792717"/>
            <a:chOff x="351692" y="1357298"/>
            <a:chExt cx="5341569" cy="4792717"/>
          </a:xfrm>
        </p:grpSpPr>
        <p:pic>
          <p:nvPicPr>
            <p:cNvPr id="32" name="Рисунок 31" descr="лист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618246">
              <a:off x="514270" y="2898158"/>
              <a:ext cx="1695450" cy="1809750"/>
            </a:xfrm>
            <a:prstGeom prst="rect">
              <a:avLst/>
            </a:prstGeom>
          </p:spPr>
        </p:pic>
        <p:pic>
          <p:nvPicPr>
            <p:cNvPr id="31" name="Рисунок 30" descr="лист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728" y="1357298"/>
              <a:ext cx="1695450" cy="1809750"/>
            </a:xfrm>
            <a:prstGeom prst="rect">
              <a:avLst/>
            </a:prstGeom>
          </p:spPr>
        </p:pic>
        <p:pic>
          <p:nvPicPr>
            <p:cNvPr id="33" name="Рисунок 32" descr="лист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9624">
              <a:off x="2780443" y="2241196"/>
              <a:ext cx="1695450" cy="1809750"/>
            </a:xfrm>
            <a:prstGeom prst="rect">
              <a:avLst/>
            </a:prstGeom>
          </p:spPr>
        </p:pic>
        <p:pic>
          <p:nvPicPr>
            <p:cNvPr id="34" name="Рисунок 33" descr="лист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067742">
              <a:off x="1892041" y="3334338"/>
              <a:ext cx="1695450" cy="1809750"/>
            </a:xfrm>
            <a:prstGeom prst="rect">
              <a:avLst/>
            </a:prstGeom>
          </p:spPr>
        </p:pic>
        <p:sp>
          <p:nvSpPr>
            <p:cNvPr id="4" name="Полилиния 3"/>
            <p:cNvSpPr/>
            <p:nvPr/>
          </p:nvSpPr>
          <p:spPr>
            <a:xfrm>
              <a:off x="351692" y="2670517"/>
              <a:ext cx="4079631" cy="1310640"/>
            </a:xfrm>
            <a:custGeom>
              <a:avLst/>
              <a:gdLst>
                <a:gd name="connsiteX0" fmla="*/ 126610 w 4079631"/>
                <a:gd name="connsiteY0" fmla="*/ 930812 h 1310640"/>
                <a:gd name="connsiteX1" fmla="*/ 647114 w 4079631"/>
                <a:gd name="connsiteY1" fmla="*/ 58615 h 1310640"/>
                <a:gd name="connsiteX2" fmla="*/ 4009293 w 4079631"/>
                <a:gd name="connsiteY2" fmla="*/ 1282505 h 1310640"/>
                <a:gd name="connsiteX3" fmla="*/ 4009293 w 4079631"/>
                <a:gd name="connsiteY3" fmla="*/ 1282505 h 1310640"/>
                <a:gd name="connsiteX4" fmla="*/ 4079631 w 4079631"/>
                <a:gd name="connsiteY4" fmla="*/ 1310640 h 131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631" h="1310640">
                  <a:moveTo>
                    <a:pt x="126610" y="930812"/>
                  </a:moveTo>
                  <a:cubicBezTo>
                    <a:pt x="63305" y="465406"/>
                    <a:pt x="0" y="0"/>
                    <a:pt x="647114" y="58615"/>
                  </a:cubicBezTo>
                  <a:cubicBezTo>
                    <a:pt x="1294228" y="117230"/>
                    <a:pt x="4009293" y="1282505"/>
                    <a:pt x="4009293" y="1282505"/>
                  </a:cubicBezTo>
                  <a:lnTo>
                    <a:pt x="4009293" y="1282505"/>
                  </a:lnTo>
                  <a:lnTo>
                    <a:pt x="4079631" y="131064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20619403">
              <a:off x="1376181" y="2022213"/>
              <a:ext cx="2771335" cy="532228"/>
            </a:xfrm>
            <a:custGeom>
              <a:avLst/>
              <a:gdLst>
                <a:gd name="connsiteX0" fmla="*/ 0 w 2771335"/>
                <a:gd name="connsiteY0" fmla="*/ 475957 h 532228"/>
                <a:gd name="connsiteX1" fmla="*/ 1378633 w 2771335"/>
                <a:gd name="connsiteY1" fmla="*/ 25791 h 532228"/>
                <a:gd name="connsiteX2" fmla="*/ 2391507 w 2771335"/>
                <a:gd name="connsiteY2" fmla="*/ 321212 h 532228"/>
                <a:gd name="connsiteX3" fmla="*/ 2771335 w 2771335"/>
                <a:gd name="connsiteY3" fmla="*/ 532228 h 532228"/>
                <a:gd name="connsiteX4" fmla="*/ 2771335 w 2771335"/>
                <a:gd name="connsiteY4" fmla="*/ 532228 h 5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35" h="532228">
                  <a:moveTo>
                    <a:pt x="0" y="475957"/>
                  </a:moveTo>
                  <a:cubicBezTo>
                    <a:pt x="490024" y="263769"/>
                    <a:pt x="980049" y="51582"/>
                    <a:pt x="1378633" y="25791"/>
                  </a:cubicBezTo>
                  <a:cubicBezTo>
                    <a:pt x="1777218" y="0"/>
                    <a:pt x="2159390" y="236806"/>
                    <a:pt x="2391507" y="321212"/>
                  </a:cubicBezTo>
                  <a:cubicBezTo>
                    <a:pt x="2623624" y="405618"/>
                    <a:pt x="2771335" y="532228"/>
                    <a:pt x="2771335" y="532228"/>
                  </a:cubicBezTo>
                  <a:lnTo>
                    <a:pt x="2771335" y="532228"/>
                  </a:lnTo>
                </a:path>
              </a:pathLst>
            </a:cu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3944555">
              <a:off x="2069408" y="4178351"/>
              <a:ext cx="2771335" cy="532228"/>
            </a:xfrm>
            <a:custGeom>
              <a:avLst/>
              <a:gdLst>
                <a:gd name="connsiteX0" fmla="*/ 0 w 2771335"/>
                <a:gd name="connsiteY0" fmla="*/ 475957 h 532228"/>
                <a:gd name="connsiteX1" fmla="*/ 1378633 w 2771335"/>
                <a:gd name="connsiteY1" fmla="*/ 25791 h 532228"/>
                <a:gd name="connsiteX2" fmla="*/ 2391507 w 2771335"/>
                <a:gd name="connsiteY2" fmla="*/ 321212 h 532228"/>
                <a:gd name="connsiteX3" fmla="*/ 2771335 w 2771335"/>
                <a:gd name="connsiteY3" fmla="*/ 532228 h 532228"/>
                <a:gd name="connsiteX4" fmla="*/ 2771335 w 2771335"/>
                <a:gd name="connsiteY4" fmla="*/ 532228 h 5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35" h="532228">
                  <a:moveTo>
                    <a:pt x="0" y="475957"/>
                  </a:moveTo>
                  <a:cubicBezTo>
                    <a:pt x="490024" y="263769"/>
                    <a:pt x="980049" y="51582"/>
                    <a:pt x="1378633" y="25791"/>
                  </a:cubicBezTo>
                  <a:cubicBezTo>
                    <a:pt x="1777218" y="0"/>
                    <a:pt x="2159390" y="236806"/>
                    <a:pt x="2391507" y="321212"/>
                  </a:cubicBezTo>
                  <a:cubicBezTo>
                    <a:pt x="2623624" y="405618"/>
                    <a:pt x="2771335" y="532228"/>
                    <a:pt x="2771335" y="532228"/>
                  </a:cubicBezTo>
                  <a:lnTo>
                    <a:pt x="2771335" y="532228"/>
                  </a:lnTo>
                </a:path>
              </a:pathLst>
            </a:cu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 rot="3944555">
              <a:off x="854962" y="3749722"/>
              <a:ext cx="2771335" cy="532228"/>
            </a:xfrm>
            <a:custGeom>
              <a:avLst/>
              <a:gdLst>
                <a:gd name="connsiteX0" fmla="*/ 0 w 2771335"/>
                <a:gd name="connsiteY0" fmla="*/ 475957 h 532228"/>
                <a:gd name="connsiteX1" fmla="*/ 1378633 w 2771335"/>
                <a:gd name="connsiteY1" fmla="*/ 25791 h 532228"/>
                <a:gd name="connsiteX2" fmla="*/ 2391507 w 2771335"/>
                <a:gd name="connsiteY2" fmla="*/ 321212 h 532228"/>
                <a:gd name="connsiteX3" fmla="*/ 2771335 w 2771335"/>
                <a:gd name="connsiteY3" fmla="*/ 532228 h 532228"/>
                <a:gd name="connsiteX4" fmla="*/ 2771335 w 2771335"/>
                <a:gd name="connsiteY4" fmla="*/ 532228 h 5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35" h="532228">
                  <a:moveTo>
                    <a:pt x="0" y="475957"/>
                  </a:moveTo>
                  <a:cubicBezTo>
                    <a:pt x="490024" y="263769"/>
                    <a:pt x="980049" y="51582"/>
                    <a:pt x="1378633" y="25791"/>
                  </a:cubicBezTo>
                  <a:cubicBezTo>
                    <a:pt x="1777218" y="0"/>
                    <a:pt x="2159390" y="236806"/>
                    <a:pt x="2391507" y="321212"/>
                  </a:cubicBezTo>
                  <a:cubicBezTo>
                    <a:pt x="2623624" y="405618"/>
                    <a:pt x="2771335" y="532228"/>
                    <a:pt x="2771335" y="532228"/>
                  </a:cubicBezTo>
                  <a:lnTo>
                    <a:pt x="2771335" y="532228"/>
                  </a:lnTo>
                </a:path>
              </a:pathLst>
            </a:cu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28992" y="3071810"/>
              <a:ext cx="1785950" cy="532228"/>
            </a:xfrm>
            <a:custGeom>
              <a:avLst/>
              <a:gdLst>
                <a:gd name="connsiteX0" fmla="*/ 0 w 2771335"/>
                <a:gd name="connsiteY0" fmla="*/ 475957 h 532228"/>
                <a:gd name="connsiteX1" fmla="*/ 1378633 w 2771335"/>
                <a:gd name="connsiteY1" fmla="*/ 25791 h 532228"/>
                <a:gd name="connsiteX2" fmla="*/ 2391507 w 2771335"/>
                <a:gd name="connsiteY2" fmla="*/ 321212 h 532228"/>
                <a:gd name="connsiteX3" fmla="*/ 2771335 w 2771335"/>
                <a:gd name="connsiteY3" fmla="*/ 532228 h 532228"/>
                <a:gd name="connsiteX4" fmla="*/ 2771335 w 2771335"/>
                <a:gd name="connsiteY4" fmla="*/ 532228 h 53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35" h="532228">
                  <a:moveTo>
                    <a:pt x="0" y="475957"/>
                  </a:moveTo>
                  <a:cubicBezTo>
                    <a:pt x="490024" y="263769"/>
                    <a:pt x="980049" y="51582"/>
                    <a:pt x="1378633" y="25791"/>
                  </a:cubicBezTo>
                  <a:cubicBezTo>
                    <a:pt x="1777218" y="0"/>
                    <a:pt x="2159390" y="236806"/>
                    <a:pt x="2391507" y="321212"/>
                  </a:cubicBezTo>
                  <a:cubicBezTo>
                    <a:pt x="2623624" y="405618"/>
                    <a:pt x="2771335" y="532228"/>
                    <a:pt x="2771335" y="532228"/>
                  </a:cubicBezTo>
                  <a:lnTo>
                    <a:pt x="2771335" y="532228"/>
                  </a:lnTo>
                </a:path>
              </a:pathLst>
            </a:cu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000628" y="3500438"/>
              <a:ext cx="692633" cy="506437"/>
              <a:chOff x="3981157" y="2067951"/>
              <a:chExt cx="692633" cy="506437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4164037" y="2166425"/>
                <a:ext cx="98474" cy="351692"/>
              </a:xfrm>
              <a:custGeom>
                <a:avLst/>
                <a:gdLst>
                  <a:gd name="connsiteX0" fmla="*/ 0 w 98474"/>
                  <a:gd name="connsiteY0" fmla="*/ 0 h 351692"/>
                  <a:gd name="connsiteX1" fmla="*/ 56271 w 98474"/>
                  <a:gd name="connsiteY1" fmla="*/ 84406 h 351692"/>
                  <a:gd name="connsiteX2" fmla="*/ 98474 w 98474"/>
                  <a:gd name="connsiteY2" fmla="*/ 239150 h 351692"/>
                  <a:gd name="connsiteX3" fmla="*/ 84406 w 98474"/>
                  <a:gd name="connsiteY3" fmla="*/ 351692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74" h="351692">
                    <a:moveTo>
                      <a:pt x="0" y="0"/>
                    </a:moveTo>
                    <a:cubicBezTo>
                      <a:pt x="18757" y="28135"/>
                      <a:pt x="45578" y="52327"/>
                      <a:pt x="56271" y="84406"/>
                    </a:cubicBezTo>
                    <a:cubicBezTo>
                      <a:pt x="91967" y="191495"/>
                      <a:pt x="78590" y="139731"/>
                      <a:pt x="98474" y="239150"/>
                    </a:cubicBezTo>
                    <a:lnTo>
                      <a:pt x="84406" y="351692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4121834" y="2067951"/>
                <a:ext cx="551956" cy="211015"/>
              </a:xfrm>
              <a:custGeom>
                <a:avLst/>
                <a:gdLst>
                  <a:gd name="connsiteX0" fmla="*/ 0 w 551956"/>
                  <a:gd name="connsiteY0" fmla="*/ 84406 h 211015"/>
                  <a:gd name="connsiteX1" fmla="*/ 42203 w 551956"/>
                  <a:gd name="connsiteY1" fmla="*/ 70338 h 211015"/>
                  <a:gd name="connsiteX2" fmla="*/ 84406 w 551956"/>
                  <a:gd name="connsiteY2" fmla="*/ 42203 h 211015"/>
                  <a:gd name="connsiteX3" fmla="*/ 168812 w 551956"/>
                  <a:gd name="connsiteY3" fmla="*/ 14067 h 211015"/>
                  <a:gd name="connsiteX4" fmla="*/ 211015 w 551956"/>
                  <a:gd name="connsiteY4" fmla="*/ 0 h 211015"/>
                  <a:gd name="connsiteX5" fmla="*/ 309489 w 551956"/>
                  <a:gd name="connsiteY5" fmla="*/ 14067 h 211015"/>
                  <a:gd name="connsiteX6" fmla="*/ 393895 w 551956"/>
                  <a:gd name="connsiteY6" fmla="*/ 42203 h 211015"/>
                  <a:gd name="connsiteX7" fmla="*/ 492369 w 551956"/>
                  <a:gd name="connsiteY7" fmla="*/ 126609 h 211015"/>
                  <a:gd name="connsiteX8" fmla="*/ 520504 w 551956"/>
                  <a:gd name="connsiteY8" fmla="*/ 168812 h 211015"/>
                  <a:gd name="connsiteX9" fmla="*/ 548640 w 551956"/>
                  <a:gd name="connsiteY9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956" h="211015">
                    <a:moveTo>
                      <a:pt x="0" y="84406"/>
                    </a:moveTo>
                    <a:cubicBezTo>
                      <a:pt x="14068" y="79717"/>
                      <a:pt x="28940" y="76970"/>
                      <a:pt x="42203" y="70338"/>
                    </a:cubicBezTo>
                    <a:cubicBezTo>
                      <a:pt x="57325" y="62777"/>
                      <a:pt x="68956" y="49070"/>
                      <a:pt x="84406" y="42203"/>
                    </a:cubicBezTo>
                    <a:cubicBezTo>
                      <a:pt x="111507" y="30158"/>
                      <a:pt x="140677" y="23445"/>
                      <a:pt x="168812" y="14067"/>
                    </a:cubicBezTo>
                    <a:lnTo>
                      <a:pt x="211015" y="0"/>
                    </a:lnTo>
                    <a:cubicBezTo>
                      <a:pt x="243840" y="4689"/>
                      <a:pt x="277180" y="6611"/>
                      <a:pt x="309489" y="14067"/>
                    </a:cubicBezTo>
                    <a:cubicBezTo>
                      <a:pt x="338387" y="20736"/>
                      <a:pt x="393895" y="42203"/>
                      <a:pt x="393895" y="42203"/>
                    </a:cubicBezTo>
                    <a:cubicBezTo>
                      <a:pt x="462121" y="110429"/>
                      <a:pt x="428095" y="83760"/>
                      <a:pt x="492369" y="126609"/>
                    </a:cubicBezTo>
                    <a:cubicBezTo>
                      <a:pt x="501747" y="140677"/>
                      <a:pt x="509942" y="155610"/>
                      <a:pt x="520504" y="168812"/>
                    </a:cubicBezTo>
                    <a:cubicBezTo>
                      <a:pt x="551956" y="208126"/>
                      <a:pt x="548640" y="180904"/>
                      <a:pt x="548640" y="211015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981157" y="2194560"/>
                <a:ext cx="168812" cy="379828"/>
              </a:xfrm>
              <a:custGeom>
                <a:avLst/>
                <a:gdLst>
                  <a:gd name="connsiteX0" fmla="*/ 168812 w 168812"/>
                  <a:gd name="connsiteY0" fmla="*/ 0 h 379828"/>
                  <a:gd name="connsiteX1" fmla="*/ 126609 w 168812"/>
                  <a:gd name="connsiteY1" fmla="*/ 140677 h 379828"/>
                  <a:gd name="connsiteX2" fmla="*/ 84406 w 168812"/>
                  <a:gd name="connsiteY2" fmla="*/ 225083 h 379828"/>
                  <a:gd name="connsiteX3" fmla="*/ 56271 w 168812"/>
                  <a:gd name="connsiteY3" fmla="*/ 267286 h 379828"/>
                  <a:gd name="connsiteX4" fmla="*/ 28135 w 168812"/>
                  <a:gd name="connsiteY4" fmla="*/ 351692 h 379828"/>
                  <a:gd name="connsiteX5" fmla="*/ 0 w 168812"/>
                  <a:gd name="connsiteY5" fmla="*/ 379828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2" h="379828">
                    <a:moveTo>
                      <a:pt x="168812" y="0"/>
                    </a:moveTo>
                    <a:cubicBezTo>
                      <a:pt x="160948" y="31459"/>
                      <a:pt x="140312" y="120122"/>
                      <a:pt x="126609" y="140677"/>
                    </a:cubicBezTo>
                    <a:cubicBezTo>
                      <a:pt x="45978" y="261625"/>
                      <a:pt x="142649" y="108598"/>
                      <a:pt x="84406" y="225083"/>
                    </a:cubicBezTo>
                    <a:cubicBezTo>
                      <a:pt x="76845" y="240205"/>
                      <a:pt x="63138" y="251836"/>
                      <a:pt x="56271" y="267286"/>
                    </a:cubicBezTo>
                    <a:cubicBezTo>
                      <a:pt x="44226" y="294387"/>
                      <a:pt x="49106" y="330721"/>
                      <a:pt x="28135" y="351692"/>
                    </a:cubicBezTo>
                    <a:lnTo>
                      <a:pt x="0" y="379828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148217" y="2128447"/>
                <a:ext cx="325309" cy="319331"/>
              </a:xfrm>
              <a:custGeom>
                <a:avLst/>
                <a:gdLst>
                  <a:gd name="connsiteX0" fmla="*/ 29888 w 325309"/>
                  <a:gd name="connsiteY0" fmla="*/ 23910 h 319331"/>
                  <a:gd name="connsiteX1" fmla="*/ 100226 w 325309"/>
                  <a:gd name="connsiteY1" fmla="*/ 80181 h 319331"/>
                  <a:gd name="connsiteX2" fmla="*/ 142429 w 325309"/>
                  <a:gd name="connsiteY2" fmla="*/ 108316 h 319331"/>
                  <a:gd name="connsiteX3" fmla="*/ 170565 w 325309"/>
                  <a:gd name="connsiteY3" fmla="*/ 136451 h 319331"/>
                  <a:gd name="connsiteX4" fmla="*/ 212768 w 325309"/>
                  <a:gd name="connsiteY4" fmla="*/ 150519 h 319331"/>
                  <a:gd name="connsiteX5" fmla="*/ 269038 w 325309"/>
                  <a:gd name="connsiteY5" fmla="*/ 220858 h 319331"/>
                  <a:gd name="connsiteX6" fmla="*/ 297174 w 325309"/>
                  <a:gd name="connsiteY6" fmla="*/ 248993 h 319331"/>
                  <a:gd name="connsiteX7" fmla="*/ 325309 w 325309"/>
                  <a:gd name="connsiteY7" fmla="*/ 319331 h 31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309" h="319331">
                    <a:moveTo>
                      <a:pt x="29888" y="23910"/>
                    </a:moveTo>
                    <a:cubicBezTo>
                      <a:pt x="159784" y="110506"/>
                      <a:pt x="0" y="0"/>
                      <a:pt x="100226" y="80181"/>
                    </a:cubicBezTo>
                    <a:cubicBezTo>
                      <a:pt x="113428" y="90743"/>
                      <a:pt x="129227" y="97754"/>
                      <a:pt x="142429" y="108316"/>
                    </a:cubicBezTo>
                    <a:cubicBezTo>
                      <a:pt x="152786" y="116601"/>
                      <a:pt x="159192" y="129627"/>
                      <a:pt x="170565" y="136451"/>
                    </a:cubicBezTo>
                    <a:cubicBezTo>
                      <a:pt x="183281" y="144080"/>
                      <a:pt x="198700" y="145830"/>
                      <a:pt x="212768" y="150519"/>
                    </a:cubicBezTo>
                    <a:cubicBezTo>
                      <a:pt x="280709" y="218463"/>
                      <a:pt x="198043" y="132115"/>
                      <a:pt x="269038" y="220858"/>
                    </a:cubicBezTo>
                    <a:cubicBezTo>
                      <a:pt x="277324" y="231215"/>
                      <a:pt x="287795" y="239615"/>
                      <a:pt x="297174" y="248993"/>
                    </a:cubicBezTo>
                    <a:cubicBezTo>
                      <a:pt x="314557" y="301143"/>
                      <a:pt x="304609" y="277933"/>
                      <a:pt x="325309" y="319331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 rot="1675882">
              <a:off x="2292815" y="5347672"/>
              <a:ext cx="692633" cy="506437"/>
              <a:chOff x="3981157" y="2067951"/>
              <a:chExt cx="692633" cy="506437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4164037" y="2166425"/>
                <a:ext cx="98474" cy="351692"/>
              </a:xfrm>
              <a:custGeom>
                <a:avLst/>
                <a:gdLst>
                  <a:gd name="connsiteX0" fmla="*/ 0 w 98474"/>
                  <a:gd name="connsiteY0" fmla="*/ 0 h 351692"/>
                  <a:gd name="connsiteX1" fmla="*/ 56271 w 98474"/>
                  <a:gd name="connsiteY1" fmla="*/ 84406 h 351692"/>
                  <a:gd name="connsiteX2" fmla="*/ 98474 w 98474"/>
                  <a:gd name="connsiteY2" fmla="*/ 239150 h 351692"/>
                  <a:gd name="connsiteX3" fmla="*/ 84406 w 98474"/>
                  <a:gd name="connsiteY3" fmla="*/ 351692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74" h="351692">
                    <a:moveTo>
                      <a:pt x="0" y="0"/>
                    </a:moveTo>
                    <a:cubicBezTo>
                      <a:pt x="18757" y="28135"/>
                      <a:pt x="45578" y="52327"/>
                      <a:pt x="56271" y="84406"/>
                    </a:cubicBezTo>
                    <a:cubicBezTo>
                      <a:pt x="91967" y="191495"/>
                      <a:pt x="78590" y="139731"/>
                      <a:pt x="98474" y="239150"/>
                    </a:cubicBezTo>
                    <a:lnTo>
                      <a:pt x="84406" y="351692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4121834" y="2067951"/>
                <a:ext cx="551956" cy="211015"/>
              </a:xfrm>
              <a:custGeom>
                <a:avLst/>
                <a:gdLst>
                  <a:gd name="connsiteX0" fmla="*/ 0 w 551956"/>
                  <a:gd name="connsiteY0" fmla="*/ 84406 h 211015"/>
                  <a:gd name="connsiteX1" fmla="*/ 42203 w 551956"/>
                  <a:gd name="connsiteY1" fmla="*/ 70338 h 211015"/>
                  <a:gd name="connsiteX2" fmla="*/ 84406 w 551956"/>
                  <a:gd name="connsiteY2" fmla="*/ 42203 h 211015"/>
                  <a:gd name="connsiteX3" fmla="*/ 168812 w 551956"/>
                  <a:gd name="connsiteY3" fmla="*/ 14067 h 211015"/>
                  <a:gd name="connsiteX4" fmla="*/ 211015 w 551956"/>
                  <a:gd name="connsiteY4" fmla="*/ 0 h 211015"/>
                  <a:gd name="connsiteX5" fmla="*/ 309489 w 551956"/>
                  <a:gd name="connsiteY5" fmla="*/ 14067 h 211015"/>
                  <a:gd name="connsiteX6" fmla="*/ 393895 w 551956"/>
                  <a:gd name="connsiteY6" fmla="*/ 42203 h 211015"/>
                  <a:gd name="connsiteX7" fmla="*/ 492369 w 551956"/>
                  <a:gd name="connsiteY7" fmla="*/ 126609 h 211015"/>
                  <a:gd name="connsiteX8" fmla="*/ 520504 w 551956"/>
                  <a:gd name="connsiteY8" fmla="*/ 168812 h 211015"/>
                  <a:gd name="connsiteX9" fmla="*/ 548640 w 551956"/>
                  <a:gd name="connsiteY9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956" h="211015">
                    <a:moveTo>
                      <a:pt x="0" y="84406"/>
                    </a:moveTo>
                    <a:cubicBezTo>
                      <a:pt x="14068" y="79717"/>
                      <a:pt x="28940" y="76970"/>
                      <a:pt x="42203" y="70338"/>
                    </a:cubicBezTo>
                    <a:cubicBezTo>
                      <a:pt x="57325" y="62777"/>
                      <a:pt x="68956" y="49070"/>
                      <a:pt x="84406" y="42203"/>
                    </a:cubicBezTo>
                    <a:cubicBezTo>
                      <a:pt x="111507" y="30158"/>
                      <a:pt x="140677" y="23445"/>
                      <a:pt x="168812" y="14067"/>
                    </a:cubicBezTo>
                    <a:lnTo>
                      <a:pt x="211015" y="0"/>
                    </a:lnTo>
                    <a:cubicBezTo>
                      <a:pt x="243840" y="4689"/>
                      <a:pt x="277180" y="6611"/>
                      <a:pt x="309489" y="14067"/>
                    </a:cubicBezTo>
                    <a:cubicBezTo>
                      <a:pt x="338387" y="20736"/>
                      <a:pt x="393895" y="42203"/>
                      <a:pt x="393895" y="42203"/>
                    </a:cubicBezTo>
                    <a:cubicBezTo>
                      <a:pt x="462121" y="110429"/>
                      <a:pt x="428095" y="83760"/>
                      <a:pt x="492369" y="126609"/>
                    </a:cubicBezTo>
                    <a:cubicBezTo>
                      <a:pt x="501747" y="140677"/>
                      <a:pt x="509942" y="155610"/>
                      <a:pt x="520504" y="168812"/>
                    </a:cubicBezTo>
                    <a:cubicBezTo>
                      <a:pt x="551956" y="208126"/>
                      <a:pt x="548640" y="180904"/>
                      <a:pt x="548640" y="211015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981157" y="2194560"/>
                <a:ext cx="168812" cy="379828"/>
              </a:xfrm>
              <a:custGeom>
                <a:avLst/>
                <a:gdLst>
                  <a:gd name="connsiteX0" fmla="*/ 168812 w 168812"/>
                  <a:gd name="connsiteY0" fmla="*/ 0 h 379828"/>
                  <a:gd name="connsiteX1" fmla="*/ 126609 w 168812"/>
                  <a:gd name="connsiteY1" fmla="*/ 140677 h 379828"/>
                  <a:gd name="connsiteX2" fmla="*/ 84406 w 168812"/>
                  <a:gd name="connsiteY2" fmla="*/ 225083 h 379828"/>
                  <a:gd name="connsiteX3" fmla="*/ 56271 w 168812"/>
                  <a:gd name="connsiteY3" fmla="*/ 267286 h 379828"/>
                  <a:gd name="connsiteX4" fmla="*/ 28135 w 168812"/>
                  <a:gd name="connsiteY4" fmla="*/ 351692 h 379828"/>
                  <a:gd name="connsiteX5" fmla="*/ 0 w 168812"/>
                  <a:gd name="connsiteY5" fmla="*/ 379828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2" h="379828">
                    <a:moveTo>
                      <a:pt x="168812" y="0"/>
                    </a:moveTo>
                    <a:cubicBezTo>
                      <a:pt x="160948" y="31459"/>
                      <a:pt x="140312" y="120122"/>
                      <a:pt x="126609" y="140677"/>
                    </a:cubicBezTo>
                    <a:cubicBezTo>
                      <a:pt x="45978" y="261625"/>
                      <a:pt x="142649" y="108598"/>
                      <a:pt x="84406" y="225083"/>
                    </a:cubicBezTo>
                    <a:cubicBezTo>
                      <a:pt x="76845" y="240205"/>
                      <a:pt x="63138" y="251836"/>
                      <a:pt x="56271" y="267286"/>
                    </a:cubicBezTo>
                    <a:cubicBezTo>
                      <a:pt x="44226" y="294387"/>
                      <a:pt x="49106" y="330721"/>
                      <a:pt x="28135" y="351692"/>
                    </a:cubicBezTo>
                    <a:lnTo>
                      <a:pt x="0" y="379828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4148217" y="2128447"/>
                <a:ext cx="325309" cy="319331"/>
              </a:xfrm>
              <a:custGeom>
                <a:avLst/>
                <a:gdLst>
                  <a:gd name="connsiteX0" fmla="*/ 29888 w 325309"/>
                  <a:gd name="connsiteY0" fmla="*/ 23910 h 319331"/>
                  <a:gd name="connsiteX1" fmla="*/ 100226 w 325309"/>
                  <a:gd name="connsiteY1" fmla="*/ 80181 h 319331"/>
                  <a:gd name="connsiteX2" fmla="*/ 142429 w 325309"/>
                  <a:gd name="connsiteY2" fmla="*/ 108316 h 319331"/>
                  <a:gd name="connsiteX3" fmla="*/ 170565 w 325309"/>
                  <a:gd name="connsiteY3" fmla="*/ 136451 h 319331"/>
                  <a:gd name="connsiteX4" fmla="*/ 212768 w 325309"/>
                  <a:gd name="connsiteY4" fmla="*/ 150519 h 319331"/>
                  <a:gd name="connsiteX5" fmla="*/ 269038 w 325309"/>
                  <a:gd name="connsiteY5" fmla="*/ 220858 h 319331"/>
                  <a:gd name="connsiteX6" fmla="*/ 297174 w 325309"/>
                  <a:gd name="connsiteY6" fmla="*/ 248993 h 319331"/>
                  <a:gd name="connsiteX7" fmla="*/ 325309 w 325309"/>
                  <a:gd name="connsiteY7" fmla="*/ 319331 h 31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309" h="319331">
                    <a:moveTo>
                      <a:pt x="29888" y="23910"/>
                    </a:moveTo>
                    <a:cubicBezTo>
                      <a:pt x="159784" y="110506"/>
                      <a:pt x="0" y="0"/>
                      <a:pt x="100226" y="80181"/>
                    </a:cubicBezTo>
                    <a:cubicBezTo>
                      <a:pt x="113428" y="90743"/>
                      <a:pt x="129227" y="97754"/>
                      <a:pt x="142429" y="108316"/>
                    </a:cubicBezTo>
                    <a:cubicBezTo>
                      <a:pt x="152786" y="116601"/>
                      <a:pt x="159192" y="129627"/>
                      <a:pt x="170565" y="136451"/>
                    </a:cubicBezTo>
                    <a:cubicBezTo>
                      <a:pt x="183281" y="144080"/>
                      <a:pt x="198700" y="145830"/>
                      <a:pt x="212768" y="150519"/>
                    </a:cubicBezTo>
                    <a:cubicBezTo>
                      <a:pt x="280709" y="218463"/>
                      <a:pt x="198043" y="132115"/>
                      <a:pt x="269038" y="220858"/>
                    </a:cubicBezTo>
                    <a:cubicBezTo>
                      <a:pt x="277324" y="231215"/>
                      <a:pt x="287795" y="239615"/>
                      <a:pt x="297174" y="248993"/>
                    </a:cubicBezTo>
                    <a:cubicBezTo>
                      <a:pt x="314557" y="301143"/>
                      <a:pt x="304609" y="277933"/>
                      <a:pt x="325309" y="319331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929058" y="2071678"/>
              <a:ext cx="692633" cy="506437"/>
              <a:chOff x="3981157" y="2067951"/>
              <a:chExt cx="692633" cy="506437"/>
            </a:xfrm>
          </p:grpSpPr>
          <p:sp>
            <p:nvSpPr>
              <p:cNvPr id="22" name="Полилиния 21"/>
              <p:cNvSpPr/>
              <p:nvPr/>
            </p:nvSpPr>
            <p:spPr>
              <a:xfrm>
                <a:off x="4164037" y="2166425"/>
                <a:ext cx="98474" cy="351692"/>
              </a:xfrm>
              <a:custGeom>
                <a:avLst/>
                <a:gdLst>
                  <a:gd name="connsiteX0" fmla="*/ 0 w 98474"/>
                  <a:gd name="connsiteY0" fmla="*/ 0 h 351692"/>
                  <a:gd name="connsiteX1" fmla="*/ 56271 w 98474"/>
                  <a:gd name="connsiteY1" fmla="*/ 84406 h 351692"/>
                  <a:gd name="connsiteX2" fmla="*/ 98474 w 98474"/>
                  <a:gd name="connsiteY2" fmla="*/ 239150 h 351692"/>
                  <a:gd name="connsiteX3" fmla="*/ 84406 w 98474"/>
                  <a:gd name="connsiteY3" fmla="*/ 351692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74" h="351692">
                    <a:moveTo>
                      <a:pt x="0" y="0"/>
                    </a:moveTo>
                    <a:cubicBezTo>
                      <a:pt x="18757" y="28135"/>
                      <a:pt x="45578" y="52327"/>
                      <a:pt x="56271" y="84406"/>
                    </a:cubicBezTo>
                    <a:cubicBezTo>
                      <a:pt x="91967" y="191495"/>
                      <a:pt x="78590" y="139731"/>
                      <a:pt x="98474" y="239150"/>
                    </a:cubicBezTo>
                    <a:lnTo>
                      <a:pt x="84406" y="351692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4121834" y="2067951"/>
                <a:ext cx="551956" cy="211015"/>
              </a:xfrm>
              <a:custGeom>
                <a:avLst/>
                <a:gdLst>
                  <a:gd name="connsiteX0" fmla="*/ 0 w 551956"/>
                  <a:gd name="connsiteY0" fmla="*/ 84406 h 211015"/>
                  <a:gd name="connsiteX1" fmla="*/ 42203 w 551956"/>
                  <a:gd name="connsiteY1" fmla="*/ 70338 h 211015"/>
                  <a:gd name="connsiteX2" fmla="*/ 84406 w 551956"/>
                  <a:gd name="connsiteY2" fmla="*/ 42203 h 211015"/>
                  <a:gd name="connsiteX3" fmla="*/ 168812 w 551956"/>
                  <a:gd name="connsiteY3" fmla="*/ 14067 h 211015"/>
                  <a:gd name="connsiteX4" fmla="*/ 211015 w 551956"/>
                  <a:gd name="connsiteY4" fmla="*/ 0 h 211015"/>
                  <a:gd name="connsiteX5" fmla="*/ 309489 w 551956"/>
                  <a:gd name="connsiteY5" fmla="*/ 14067 h 211015"/>
                  <a:gd name="connsiteX6" fmla="*/ 393895 w 551956"/>
                  <a:gd name="connsiteY6" fmla="*/ 42203 h 211015"/>
                  <a:gd name="connsiteX7" fmla="*/ 492369 w 551956"/>
                  <a:gd name="connsiteY7" fmla="*/ 126609 h 211015"/>
                  <a:gd name="connsiteX8" fmla="*/ 520504 w 551956"/>
                  <a:gd name="connsiteY8" fmla="*/ 168812 h 211015"/>
                  <a:gd name="connsiteX9" fmla="*/ 548640 w 551956"/>
                  <a:gd name="connsiteY9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956" h="211015">
                    <a:moveTo>
                      <a:pt x="0" y="84406"/>
                    </a:moveTo>
                    <a:cubicBezTo>
                      <a:pt x="14068" y="79717"/>
                      <a:pt x="28940" y="76970"/>
                      <a:pt x="42203" y="70338"/>
                    </a:cubicBezTo>
                    <a:cubicBezTo>
                      <a:pt x="57325" y="62777"/>
                      <a:pt x="68956" y="49070"/>
                      <a:pt x="84406" y="42203"/>
                    </a:cubicBezTo>
                    <a:cubicBezTo>
                      <a:pt x="111507" y="30158"/>
                      <a:pt x="140677" y="23445"/>
                      <a:pt x="168812" y="14067"/>
                    </a:cubicBezTo>
                    <a:lnTo>
                      <a:pt x="211015" y="0"/>
                    </a:lnTo>
                    <a:cubicBezTo>
                      <a:pt x="243840" y="4689"/>
                      <a:pt x="277180" y="6611"/>
                      <a:pt x="309489" y="14067"/>
                    </a:cubicBezTo>
                    <a:cubicBezTo>
                      <a:pt x="338387" y="20736"/>
                      <a:pt x="393895" y="42203"/>
                      <a:pt x="393895" y="42203"/>
                    </a:cubicBezTo>
                    <a:cubicBezTo>
                      <a:pt x="462121" y="110429"/>
                      <a:pt x="428095" y="83760"/>
                      <a:pt x="492369" y="126609"/>
                    </a:cubicBezTo>
                    <a:cubicBezTo>
                      <a:pt x="501747" y="140677"/>
                      <a:pt x="509942" y="155610"/>
                      <a:pt x="520504" y="168812"/>
                    </a:cubicBezTo>
                    <a:cubicBezTo>
                      <a:pt x="551956" y="208126"/>
                      <a:pt x="548640" y="180904"/>
                      <a:pt x="548640" y="211015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3981157" y="2194560"/>
                <a:ext cx="168812" cy="379828"/>
              </a:xfrm>
              <a:custGeom>
                <a:avLst/>
                <a:gdLst>
                  <a:gd name="connsiteX0" fmla="*/ 168812 w 168812"/>
                  <a:gd name="connsiteY0" fmla="*/ 0 h 379828"/>
                  <a:gd name="connsiteX1" fmla="*/ 126609 w 168812"/>
                  <a:gd name="connsiteY1" fmla="*/ 140677 h 379828"/>
                  <a:gd name="connsiteX2" fmla="*/ 84406 w 168812"/>
                  <a:gd name="connsiteY2" fmla="*/ 225083 h 379828"/>
                  <a:gd name="connsiteX3" fmla="*/ 56271 w 168812"/>
                  <a:gd name="connsiteY3" fmla="*/ 267286 h 379828"/>
                  <a:gd name="connsiteX4" fmla="*/ 28135 w 168812"/>
                  <a:gd name="connsiteY4" fmla="*/ 351692 h 379828"/>
                  <a:gd name="connsiteX5" fmla="*/ 0 w 168812"/>
                  <a:gd name="connsiteY5" fmla="*/ 379828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2" h="379828">
                    <a:moveTo>
                      <a:pt x="168812" y="0"/>
                    </a:moveTo>
                    <a:cubicBezTo>
                      <a:pt x="160948" y="31459"/>
                      <a:pt x="140312" y="120122"/>
                      <a:pt x="126609" y="140677"/>
                    </a:cubicBezTo>
                    <a:cubicBezTo>
                      <a:pt x="45978" y="261625"/>
                      <a:pt x="142649" y="108598"/>
                      <a:pt x="84406" y="225083"/>
                    </a:cubicBezTo>
                    <a:cubicBezTo>
                      <a:pt x="76845" y="240205"/>
                      <a:pt x="63138" y="251836"/>
                      <a:pt x="56271" y="267286"/>
                    </a:cubicBezTo>
                    <a:cubicBezTo>
                      <a:pt x="44226" y="294387"/>
                      <a:pt x="49106" y="330721"/>
                      <a:pt x="28135" y="351692"/>
                    </a:cubicBezTo>
                    <a:lnTo>
                      <a:pt x="0" y="379828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148217" y="2128447"/>
                <a:ext cx="325309" cy="319331"/>
              </a:xfrm>
              <a:custGeom>
                <a:avLst/>
                <a:gdLst>
                  <a:gd name="connsiteX0" fmla="*/ 29888 w 325309"/>
                  <a:gd name="connsiteY0" fmla="*/ 23910 h 319331"/>
                  <a:gd name="connsiteX1" fmla="*/ 100226 w 325309"/>
                  <a:gd name="connsiteY1" fmla="*/ 80181 h 319331"/>
                  <a:gd name="connsiteX2" fmla="*/ 142429 w 325309"/>
                  <a:gd name="connsiteY2" fmla="*/ 108316 h 319331"/>
                  <a:gd name="connsiteX3" fmla="*/ 170565 w 325309"/>
                  <a:gd name="connsiteY3" fmla="*/ 136451 h 319331"/>
                  <a:gd name="connsiteX4" fmla="*/ 212768 w 325309"/>
                  <a:gd name="connsiteY4" fmla="*/ 150519 h 319331"/>
                  <a:gd name="connsiteX5" fmla="*/ 269038 w 325309"/>
                  <a:gd name="connsiteY5" fmla="*/ 220858 h 319331"/>
                  <a:gd name="connsiteX6" fmla="*/ 297174 w 325309"/>
                  <a:gd name="connsiteY6" fmla="*/ 248993 h 319331"/>
                  <a:gd name="connsiteX7" fmla="*/ 325309 w 325309"/>
                  <a:gd name="connsiteY7" fmla="*/ 319331 h 31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309" h="319331">
                    <a:moveTo>
                      <a:pt x="29888" y="23910"/>
                    </a:moveTo>
                    <a:cubicBezTo>
                      <a:pt x="159784" y="110506"/>
                      <a:pt x="0" y="0"/>
                      <a:pt x="100226" y="80181"/>
                    </a:cubicBezTo>
                    <a:cubicBezTo>
                      <a:pt x="113428" y="90743"/>
                      <a:pt x="129227" y="97754"/>
                      <a:pt x="142429" y="108316"/>
                    </a:cubicBezTo>
                    <a:cubicBezTo>
                      <a:pt x="152786" y="116601"/>
                      <a:pt x="159192" y="129627"/>
                      <a:pt x="170565" y="136451"/>
                    </a:cubicBezTo>
                    <a:cubicBezTo>
                      <a:pt x="183281" y="144080"/>
                      <a:pt x="198700" y="145830"/>
                      <a:pt x="212768" y="150519"/>
                    </a:cubicBezTo>
                    <a:cubicBezTo>
                      <a:pt x="280709" y="218463"/>
                      <a:pt x="198043" y="132115"/>
                      <a:pt x="269038" y="220858"/>
                    </a:cubicBezTo>
                    <a:cubicBezTo>
                      <a:pt x="277324" y="231215"/>
                      <a:pt x="287795" y="239615"/>
                      <a:pt x="297174" y="248993"/>
                    </a:cubicBezTo>
                    <a:cubicBezTo>
                      <a:pt x="314557" y="301143"/>
                      <a:pt x="304609" y="277933"/>
                      <a:pt x="325309" y="319331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643306" y="5643578"/>
              <a:ext cx="692633" cy="506437"/>
              <a:chOff x="3981157" y="2067951"/>
              <a:chExt cx="692633" cy="506437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164037" y="2166425"/>
                <a:ext cx="98474" cy="351692"/>
              </a:xfrm>
              <a:custGeom>
                <a:avLst/>
                <a:gdLst>
                  <a:gd name="connsiteX0" fmla="*/ 0 w 98474"/>
                  <a:gd name="connsiteY0" fmla="*/ 0 h 351692"/>
                  <a:gd name="connsiteX1" fmla="*/ 56271 w 98474"/>
                  <a:gd name="connsiteY1" fmla="*/ 84406 h 351692"/>
                  <a:gd name="connsiteX2" fmla="*/ 98474 w 98474"/>
                  <a:gd name="connsiteY2" fmla="*/ 239150 h 351692"/>
                  <a:gd name="connsiteX3" fmla="*/ 84406 w 98474"/>
                  <a:gd name="connsiteY3" fmla="*/ 351692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74" h="351692">
                    <a:moveTo>
                      <a:pt x="0" y="0"/>
                    </a:moveTo>
                    <a:cubicBezTo>
                      <a:pt x="18757" y="28135"/>
                      <a:pt x="45578" y="52327"/>
                      <a:pt x="56271" y="84406"/>
                    </a:cubicBezTo>
                    <a:cubicBezTo>
                      <a:pt x="91967" y="191495"/>
                      <a:pt x="78590" y="139731"/>
                      <a:pt x="98474" y="239150"/>
                    </a:cubicBezTo>
                    <a:lnTo>
                      <a:pt x="84406" y="351692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121834" y="2067951"/>
                <a:ext cx="551956" cy="211015"/>
              </a:xfrm>
              <a:custGeom>
                <a:avLst/>
                <a:gdLst>
                  <a:gd name="connsiteX0" fmla="*/ 0 w 551956"/>
                  <a:gd name="connsiteY0" fmla="*/ 84406 h 211015"/>
                  <a:gd name="connsiteX1" fmla="*/ 42203 w 551956"/>
                  <a:gd name="connsiteY1" fmla="*/ 70338 h 211015"/>
                  <a:gd name="connsiteX2" fmla="*/ 84406 w 551956"/>
                  <a:gd name="connsiteY2" fmla="*/ 42203 h 211015"/>
                  <a:gd name="connsiteX3" fmla="*/ 168812 w 551956"/>
                  <a:gd name="connsiteY3" fmla="*/ 14067 h 211015"/>
                  <a:gd name="connsiteX4" fmla="*/ 211015 w 551956"/>
                  <a:gd name="connsiteY4" fmla="*/ 0 h 211015"/>
                  <a:gd name="connsiteX5" fmla="*/ 309489 w 551956"/>
                  <a:gd name="connsiteY5" fmla="*/ 14067 h 211015"/>
                  <a:gd name="connsiteX6" fmla="*/ 393895 w 551956"/>
                  <a:gd name="connsiteY6" fmla="*/ 42203 h 211015"/>
                  <a:gd name="connsiteX7" fmla="*/ 492369 w 551956"/>
                  <a:gd name="connsiteY7" fmla="*/ 126609 h 211015"/>
                  <a:gd name="connsiteX8" fmla="*/ 520504 w 551956"/>
                  <a:gd name="connsiteY8" fmla="*/ 168812 h 211015"/>
                  <a:gd name="connsiteX9" fmla="*/ 548640 w 551956"/>
                  <a:gd name="connsiteY9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956" h="211015">
                    <a:moveTo>
                      <a:pt x="0" y="84406"/>
                    </a:moveTo>
                    <a:cubicBezTo>
                      <a:pt x="14068" y="79717"/>
                      <a:pt x="28940" y="76970"/>
                      <a:pt x="42203" y="70338"/>
                    </a:cubicBezTo>
                    <a:cubicBezTo>
                      <a:pt x="57325" y="62777"/>
                      <a:pt x="68956" y="49070"/>
                      <a:pt x="84406" y="42203"/>
                    </a:cubicBezTo>
                    <a:cubicBezTo>
                      <a:pt x="111507" y="30158"/>
                      <a:pt x="140677" y="23445"/>
                      <a:pt x="168812" y="14067"/>
                    </a:cubicBezTo>
                    <a:lnTo>
                      <a:pt x="211015" y="0"/>
                    </a:lnTo>
                    <a:cubicBezTo>
                      <a:pt x="243840" y="4689"/>
                      <a:pt x="277180" y="6611"/>
                      <a:pt x="309489" y="14067"/>
                    </a:cubicBezTo>
                    <a:cubicBezTo>
                      <a:pt x="338387" y="20736"/>
                      <a:pt x="393895" y="42203"/>
                      <a:pt x="393895" y="42203"/>
                    </a:cubicBezTo>
                    <a:cubicBezTo>
                      <a:pt x="462121" y="110429"/>
                      <a:pt x="428095" y="83760"/>
                      <a:pt x="492369" y="126609"/>
                    </a:cubicBezTo>
                    <a:cubicBezTo>
                      <a:pt x="501747" y="140677"/>
                      <a:pt x="509942" y="155610"/>
                      <a:pt x="520504" y="168812"/>
                    </a:cubicBezTo>
                    <a:cubicBezTo>
                      <a:pt x="551956" y="208126"/>
                      <a:pt x="548640" y="180904"/>
                      <a:pt x="548640" y="211015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981157" y="2194560"/>
                <a:ext cx="168812" cy="379828"/>
              </a:xfrm>
              <a:custGeom>
                <a:avLst/>
                <a:gdLst>
                  <a:gd name="connsiteX0" fmla="*/ 168812 w 168812"/>
                  <a:gd name="connsiteY0" fmla="*/ 0 h 379828"/>
                  <a:gd name="connsiteX1" fmla="*/ 126609 w 168812"/>
                  <a:gd name="connsiteY1" fmla="*/ 140677 h 379828"/>
                  <a:gd name="connsiteX2" fmla="*/ 84406 w 168812"/>
                  <a:gd name="connsiteY2" fmla="*/ 225083 h 379828"/>
                  <a:gd name="connsiteX3" fmla="*/ 56271 w 168812"/>
                  <a:gd name="connsiteY3" fmla="*/ 267286 h 379828"/>
                  <a:gd name="connsiteX4" fmla="*/ 28135 w 168812"/>
                  <a:gd name="connsiteY4" fmla="*/ 351692 h 379828"/>
                  <a:gd name="connsiteX5" fmla="*/ 0 w 168812"/>
                  <a:gd name="connsiteY5" fmla="*/ 379828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2" h="379828">
                    <a:moveTo>
                      <a:pt x="168812" y="0"/>
                    </a:moveTo>
                    <a:cubicBezTo>
                      <a:pt x="160948" y="31459"/>
                      <a:pt x="140312" y="120122"/>
                      <a:pt x="126609" y="140677"/>
                    </a:cubicBezTo>
                    <a:cubicBezTo>
                      <a:pt x="45978" y="261625"/>
                      <a:pt x="142649" y="108598"/>
                      <a:pt x="84406" y="225083"/>
                    </a:cubicBezTo>
                    <a:cubicBezTo>
                      <a:pt x="76845" y="240205"/>
                      <a:pt x="63138" y="251836"/>
                      <a:pt x="56271" y="267286"/>
                    </a:cubicBezTo>
                    <a:cubicBezTo>
                      <a:pt x="44226" y="294387"/>
                      <a:pt x="49106" y="330721"/>
                      <a:pt x="28135" y="351692"/>
                    </a:cubicBezTo>
                    <a:lnTo>
                      <a:pt x="0" y="379828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4148217" y="2128447"/>
                <a:ext cx="325309" cy="319331"/>
              </a:xfrm>
              <a:custGeom>
                <a:avLst/>
                <a:gdLst>
                  <a:gd name="connsiteX0" fmla="*/ 29888 w 325309"/>
                  <a:gd name="connsiteY0" fmla="*/ 23910 h 319331"/>
                  <a:gd name="connsiteX1" fmla="*/ 100226 w 325309"/>
                  <a:gd name="connsiteY1" fmla="*/ 80181 h 319331"/>
                  <a:gd name="connsiteX2" fmla="*/ 142429 w 325309"/>
                  <a:gd name="connsiteY2" fmla="*/ 108316 h 319331"/>
                  <a:gd name="connsiteX3" fmla="*/ 170565 w 325309"/>
                  <a:gd name="connsiteY3" fmla="*/ 136451 h 319331"/>
                  <a:gd name="connsiteX4" fmla="*/ 212768 w 325309"/>
                  <a:gd name="connsiteY4" fmla="*/ 150519 h 319331"/>
                  <a:gd name="connsiteX5" fmla="*/ 269038 w 325309"/>
                  <a:gd name="connsiteY5" fmla="*/ 220858 h 319331"/>
                  <a:gd name="connsiteX6" fmla="*/ 297174 w 325309"/>
                  <a:gd name="connsiteY6" fmla="*/ 248993 h 319331"/>
                  <a:gd name="connsiteX7" fmla="*/ 325309 w 325309"/>
                  <a:gd name="connsiteY7" fmla="*/ 319331 h 31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309" h="319331">
                    <a:moveTo>
                      <a:pt x="29888" y="23910"/>
                    </a:moveTo>
                    <a:cubicBezTo>
                      <a:pt x="159784" y="110506"/>
                      <a:pt x="0" y="0"/>
                      <a:pt x="100226" y="80181"/>
                    </a:cubicBezTo>
                    <a:cubicBezTo>
                      <a:pt x="113428" y="90743"/>
                      <a:pt x="129227" y="97754"/>
                      <a:pt x="142429" y="108316"/>
                    </a:cubicBezTo>
                    <a:cubicBezTo>
                      <a:pt x="152786" y="116601"/>
                      <a:pt x="159192" y="129627"/>
                      <a:pt x="170565" y="136451"/>
                    </a:cubicBezTo>
                    <a:cubicBezTo>
                      <a:pt x="183281" y="144080"/>
                      <a:pt x="198700" y="145830"/>
                      <a:pt x="212768" y="150519"/>
                    </a:cubicBezTo>
                    <a:cubicBezTo>
                      <a:pt x="280709" y="218463"/>
                      <a:pt x="198043" y="132115"/>
                      <a:pt x="269038" y="220858"/>
                    </a:cubicBezTo>
                    <a:cubicBezTo>
                      <a:pt x="277324" y="231215"/>
                      <a:pt x="287795" y="239615"/>
                      <a:pt x="297174" y="248993"/>
                    </a:cubicBezTo>
                    <a:cubicBezTo>
                      <a:pt x="314557" y="301143"/>
                      <a:pt x="304609" y="277933"/>
                      <a:pt x="325309" y="319331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14810" y="3857628"/>
              <a:ext cx="692633" cy="506437"/>
              <a:chOff x="3981157" y="2067951"/>
              <a:chExt cx="692633" cy="506437"/>
            </a:xfrm>
          </p:grpSpPr>
          <p:sp>
            <p:nvSpPr>
              <p:cNvPr id="37" name="Полилиния 36"/>
              <p:cNvSpPr/>
              <p:nvPr/>
            </p:nvSpPr>
            <p:spPr>
              <a:xfrm>
                <a:off x="4164037" y="2166425"/>
                <a:ext cx="98474" cy="351692"/>
              </a:xfrm>
              <a:custGeom>
                <a:avLst/>
                <a:gdLst>
                  <a:gd name="connsiteX0" fmla="*/ 0 w 98474"/>
                  <a:gd name="connsiteY0" fmla="*/ 0 h 351692"/>
                  <a:gd name="connsiteX1" fmla="*/ 56271 w 98474"/>
                  <a:gd name="connsiteY1" fmla="*/ 84406 h 351692"/>
                  <a:gd name="connsiteX2" fmla="*/ 98474 w 98474"/>
                  <a:gd name="connsiteY2" fmla="*/ 239150 h 351692"/>
                  <a:gd name="connsiteX3" fmla="*/ 84406 w 98474"/>
                  <a:gd name="connsiteY3" fmla="*/ 351692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74" h="351692">
                    <a:moveTo>
                      <a:pt x="0" y="0"/>
                    </a:moveTo>
                    <a:cubicBezTo>
                      <a:pt x="18757" y="28135"/>
                      <a:pt x="45578" y="52327"/>
                      <a:pt x="56271" y="84406"/>
                    </a:cubicBezTo>
                    <a:cubicBezTo>
                      <a:pt x="91967" y="191495"/>
                      <a:pt x="78590" y="139731"/>
                      <a:pt x="98474" y="239150"/>
                    </a:cubicBezTo>
                    <a:lnTo>
                      <a:pt x="84406" y="351692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4121834" y="2067951"/>
                <a:ext cx="551956" cy="211015"/>
              </a:xfrm>
              <a:custGeom>
                <a:avLst/>
                <a:gdLst>
                  <a:gd name="connsiteX0" fmla="*/ 0 w 551956"/>
                  <a:gd name="connsiteY0" fmla="*/ 84406 h 211015"/>
                  <a:gd name="connsiteX1" fmla="*/ 42203 w 551956"/>
                  <a:gd name="connsiteY1" fmla="*/ 70338 h 211015"/>
                  <a:gd name="connsiteX2" fmla="*/ 84406 w 551956"/>
                  <a:gd name="connsiteY2" fmla="*/ 42203 h 211015"/>
                  <a:gd name="connsiteX3" fmla="*/ 168812 w 551956"/>
                  <a:gd name="connsiteY3" fmla="*/ 14067 h 211015"/>
                  <a:gd name="connsiteX4" fmla="*/ 211015 w 551956"/>
                  <a:gd name="connsiteY4" fmla="*/ 0 h 211015"/>
                  <a:gd name="connsiteX5" fmla="*/ 309489 w 551956"/>
                  <a:gd name="connsiteY5" fmla="*/ 14067 h 211015"/>
                  <a:gd name="connsiteX6" fmla="*/ 393895 w 551956"/>
                  <a:gd name="connsiteY6" fmla="*/ 42203 h 211015"/>
                  <a:gd name="connsiteX7" fmla="*/ 492369 w 551956"/>
                  <a:gd name="connsiteY7" fmla="*/ 126609 h 211015"/>
                  <a:gd name="connsiteX8" fmla="*/ 520504 w 551956"/>
                  <a:gd name="connsiteY8" fmla="*/ 168812 h 211015"/>
                  <a:gd name="connsiteX9" fmla="*/ 548640 w 551956"/>
                  <a:gd name="connsiteY9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1956" h="211015">
                    <a:moveTo>
                      <a:pt x="0" y="84406"/>
                    </a:moveTo>
                    <a:cubicBezTo>
                      <a:pt x="14068" y="79717"/>
                      <a:pt x="28940" y="76970"/>
                      <a:pt x="42203" y="70338"/>
                    </a:cubicBezTo>
                    <a:cubicBezTo>
                      <a:pt x="57325" y="62777"/>
                      <a:pt x="68956" y="49070"/>
                      <a:pt x="84406" y="42203"/>
                    </a:cubicBezTo>
                    <a:cubicBezTo>
                      <a:pt x="111507" y="30158"/>
                      <a:pt x="140677" y="23445"/>
                      <a:pt x="168812" y="14067"/>
                    </a:cubicBezTo>
                    <a:lnTo>
                      <a:pt x="211015" y="0"/>
                    </a:lnTo>
                    <a:cubicBezTo>
                      <a:pt x="243840" y="4689"/>
                      <a:pt x="277180" y="6611"/>
                      <a:pt x="309489" y="14067"/>
                    </a:cubicBezTo>
                    <a:cubicBezTo>
                      <a:pt x="338387" y="20736"/>
                      <a:pt x="393895" y="42203"/>
                      <a:pt x="393895" y="42203"/>
                    </a:cubicBezTo>
                    <a:cubicBezTo>
                      <a:pt x="462121" y="110429"/>
                      <a:pt x="428095" y="83760"/>
                      <a:pt x="492369" y="126609"/>
                    </a:cubicBezTo>
                    <a:cubicBezTo>
                      <a:pt x="501747" y="140677"/>
                      <a:pt x="509942" y="155610"/>
                      <a:pt x="520504" y="168812"/>
                    </a:cubicBezTo>
                    <a:cubicBezTo>
                      <a:pt x="551956" y="208126"/>
                      <a:pt x="548640" y="180904"/>
                      <a:pt x="548640" y="211015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3981157" y="2194560"/>
                <a:ext cx="168812" cy="379828"/>
              </a:xfrm>
              <a:custGeom>
                <a:avLst/>
                <a:gdLst>
                  <a:gd name="connsiteX0" fmla="*/ 168812 w 168812"/>
                  <a:gd name="connsiteY0" fmla="*/ 0 h 379828"/>
                  <a:gd name="connsiteX1" fmla="*/ 126609 w 168812"/>
                  <a:gd name="connsiteY1" fmla="*/ 140677 h 379828"/>
                  <a:gd name="connsiteX2" fmla="*/ 84406 w 168812"/>
                  <a:gd name="connsiteY2" fmla="*/ 225083 h 379828"/>
                  <a:gd name="connsiteX3" fmla="*/ 56271 w 168812"/>
                  <a:gd name="connsiteY3" fmla="*/ 267286 h 379828"/>
                  <a:gd name="connsiteX4" fmla="*/ 28135 w 168812"/>
                  <a:gd name="connsiteY4" fmla="*/ 351692 h 379828"/>
                  <a:gd name="connsiteX5" fmla="*/ 0 w 168812"/>
                  <a:gd name="connsiteY5" fmla="*/ 379828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2" h="379828">
                    <a:moveTo>
                      <a:pt x="168812" y="0"/>
                    </a:moveTo>
                    <a:cubicBezTo>
                      <a:pt x="160948" y="31459"/>
                      <a:pt x="140312" y="120122"/>
                      <a:pt x="126609" y="140677"/>
                    </a:cubicBezTo>
                    <a:cubicBezTo>
                      <a:pt x="45978" y="261625"/>
                      <a:pt x="142649" y="108598"/>
                      <a:pt x="84406" y="225083"/>
                    </a:cubicBezTo>
                    <a:cubicBezTo>
                      <a:pt x="76845" y="240205"/>
                      <a:pt x="63138" y="251836"/>
                      <a:pt x="56271" y="267286"/>
                    </a:cubicBezTo>
                    <a:cubicBezTo>
                      <a:pt x="44226" y="294387"/>
                      <a:pt x="49106" y="330721"/>
                      <a:pt x="28135" y="351692"/>
                    </a:cubicBezTo>
                    <a:lnTo>
                      <a:pt x="0" y="379828"/>
                    </a:ln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4148217" y="2128447"/>
                <a:ext cx="325309" cy="319331"/>
              </a:xfrm>
              <a:custGeom>
                <a:avLst/>
                <a:gdLst>
                  <a:gd name="connsiteX0" fmla="*/ 29888 w 325309"/>
                  <a:gd name="connsiteY0" fmla="*/ 23910 h 319331"/>
                  <a:gd name="connsiteX1" fmla="*/ 100226 w 325309"/>
                  <a:gd name="connsiteY1" fmla="*/ 80181 h 319331"/>
                  <a:gd name="connsiteX2" fmla="*/ 142429 w 325309"/>
                  <a:gd name="connsiteY2" fmla="*/ 108316 h 319331"/>
                  <a:gd name="connsiteX3" fmla="*/ 170565 w 325309"/>
                  <a:gd name="connsiteY3" fmla="*/ 136451 h 319331"/>
                  <a:gd name="connsiteX4" fmla="*/ 212768 w 325309"/>
                  <a:gd name="connsiteY4" fmla="*/ 150519 h 319331"/>
                  <a:gd name="connsiteX5" fmla="*/ 269038 w 325309"/>
                  <a:gd name="connsiteY5" fmla="*/ 220858 h 319331"/>
                  <a:gd name="connsiteX6" fmla="*/ 297174 w 325309"/>
                  <a:gd name="connsiteY6" fmla="*/ 248993 h 319331"/>
                  <a:gd name="connsiteX7" fmla="*/ 325309 w 325309"/>
                  <a:gd name="connsiteY7" fmla="*/ 319331 h 31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309" h="319331">
                    <a:moveTo>
                      <a:pt x="29888" y="23910"/>
                    </a:moveTo>
                    <a:cubicBezTo>
                      <a:pt x="159784" y="110506"/>
                      <a:pt x="0" y="0"/>
                      <a:pt x="100226" y="80181"/>
                    </a:cubicBezTo>
                    <a:cubicBezTo>
                      <a:pt x="113428" y="90743"/>
                      <a:pt x="129227" y="97754"/>
                      <a:pt x="142429" y="108316"/>
                    </a:cubicBezTo>
                    <a:cubicBezTo>
                      <a:pt x="152786" y="116601"/>
                      <a:pt x="159192" y="129627"/>
                      <a:pt x="170565" y="136451"/>
                    </a:cubicBezTo>
                    <a:cubicBezTo>
                      <a:pt x="183281" y="144080"/>
                      <a:pt x="198700" y="145830"/>
                      <a:pt x="212768" y="150519"/>
                    </a:cubicBezTo>
                    <a:cubicBezTo>
                      <a:pt x="280709" y="218463"/>
                      <a:pt x="198043" y="132115"/>
                      <a:pt x="269038" y="220858"/>
                    </a:cubicBezTo>
                    <a:cubicBezTo>
                      <a:pt x="277324" y="231215"/>
                      <a:pt x="287795" y="239615"/>
                      <a:pt x="297174" y="248993"/>
                    </a:cubicBezTo>
                    <a:cubicBezTo>
                      <a:pt x="314557" y="301143"/>
                      <a:pt x="304609" y="277933"/>
                      <a:pt x="325309" y="319331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6" name="Рисунок 45" descr="94561763_6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238630"/>
            <a:ext cx="2619370" cy="2619370"/>
          </a:xfrm>
          <a:prstGeom prst="rect">
            <a:avLst/>
          </a:prstGeom>
        </p:spPr>
      </p:pic>
      <p:pic>
        <p:nvPicPr>
          <p:cNvPr id="50" name="Рисунок 49" descr="снегирь картинк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357298"/>
            <a:ext cx="1810855" cy="1716493"/>
          </a:xfrm>
          <a:prstGeom prst="rect">
            <a:avLst/>
          </a:prstGeom>
        </p:spPr>
      </p:pic>
      <p:pic>
        <p:nvPicPr>
          <p:cNvPr id="58" name="Рисунок 57" descr="0_4d396_3e747c9b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2543185" cy="2304082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0" y="5857868"/>
            <a:ext cx="3857652" cy="1000132"/>
            <a:chOff x="5072066" y="3643314"/>
            <a:chExt cx="3857652" cy="1000132"/>
          </a:xfrm>
        </p:grpSpPr>
        <p:sp>
          <p:nvSpPr>
            <p:cNvPr id="47" name="Овал 46"/>
            <p:cNvSpPr/>
            <p:nvPr/>
          </p:nvSpPr>
          <p:spPr>
            <a:xfrm>
              <a:off x="5072066" y="3857628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143636" y="3643314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072330" y="3857628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28992" y="5857868"/>
            <a:ext cx="3857652" cy="1000132"/>
            <a:chOff x="5072066" y="3643314"/>
            <a:chExt cx="3857652" cy="1000132"/>
          </a:xfrm>
        </p:grpSpPr>
        <p:sp>
          <p:nvSpPr>
            <p:cNvPr id="59" name="Овал 58"/>
            <p:cNvSpPr/>
            <p:nvPr/>
          </p:nvSpPr>
          <p:spPr>
            <a:xfrm>
              <a:off x="5072066" y="3857628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143636" y="3643314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072330" y="3857628"/>
              <a:ext cx="1857388" cy="7858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143240" y="1643050"/>
            <a:ext cx="1075138" cy="1025420"/>
            <a:chOff x="3214678" y="1643050"/>
            <a:chExt cx="1075138" cy="1025420"/>
          </a:xfrm>
        </p:grpSpPr>
        <p:sp>
          <p:nvSpPr>
            <p:cNvPr id="66" name="Овал 65"/>
            <p:cNvSpPr/>
            <p:nvPr/>
          </p:nvSpPr>
          <p:spPr>
            <a:xfrm>
              <a:off x="3432560" y="2239842"/>
              <a:ext cx="500066" cy="42862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3714744" y="2071678"/>
              <a:ext cx="428628" cy="50006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3789750" y="1668338"/>
              <a:ext cx="500066" cy="57150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 rot="6561702">
              <a:off x="3242600" y="1945852"/>
              <a:ext cx="429951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 rot="6561702">
              <a:off x="3349095" y="1654088"/>
              <a:ext cx="507872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357686" y="3071810"/>
            <a:ext cx="1075138" cy="1025420"/>
            <a:chOff x="3214678" y="1643050"/>
            <a:chExt cx="1075138" cy="1025420"/>
          </a:xfrm>
        </p:grpSpPr>
        <p:sp>
          <p:nvSpPr>
            <p:cNvPr id="74" name="Овал 73"/>
            <p:cNvSpPr/>
            <p:nvPr/>
          </p:nvSpPr>
          <p:spPr>
            <a:xfrm>
              <a:off x="3432560" y="2239842"/>
              <a:ext cx="500066" cy="42862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714744" y="2071678"/>
              <a:ext cx="428628" cy="50006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3789750" y="1668338"/>
              <a:ext cx="500066" cy="57150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 rot="6561702">
              <a:off x="3242600" y="1945852"/>
              <a:ext cx="429951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rot="6561702">
              <a:off x="3349095" y="1654088"/>
              <a:ext cx="507872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428992" y="3500438"/>
            <a:ext cx="1075138" cy="1025420"/>
            <a:chOff x="3214678" y="1643050"/>
            <a:chExt cx="1075138" cy="1025420"/>
          </a:xfrm>
        </p:grpSpPr>
        <p:sp>
          <p:nvSpPr>
            <p:cNvPr id="80" name="Овал 79"/>
            <p:cNvSpPr/>
            <p:nvPr/>
          </p:nvSpPr>
          <p:spPr>
            <a:xfrm>
              <a:off x="3432560" y="2239842"/>
              <a:ext cx="500066" cy="42862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3714744" y="2071678"/>
              <a:ext cx="428628" cy="50006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3789750" y="1668338"/>
              <a:ext cx="500066" cy="57150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6561702">
              <a:off x="3242600" y="1945852"/>
              <a:ext cx="429951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 rot="6561702">
              <a:off x="3349095" y="1654088"/>
              <a:ext cx="507872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857488" y="5286388"/>
            <a:ext cx="1075138" cy="1025420"/>
            <a:chOff x="3214678" y="1643050"/>
            <a:chExt cx="1075138" cy="1025420"/>
          </a:xfrm>
        </p:grpSpPr>
        <p:sp>
          <p:nvSpPr>
            <p:cNvPr id="86" name="Овал 85"/>
            <p:cNvSpPr/>
            <p:nvPr/>
          </p:nvSpPr>
          <p:spPr>
            <a:xfrm>
              <a:off x="3432560" y="2239842"/>
              <a:ext cx="500066" cy="42862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3714744" y="2071678"/>
              <a:ext cx="428628" cy="50006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789750" y="1668338"/>
              <a:ext cx="500066" cy="57150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6561702">
              <a:off x="3242600" y="1945852"/>
              <a:ext cx="429951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6561702">
              <a:off x="3349095" y="1654088"/>
              <a:ext cx="507872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428728" y="4929198"/>
            <a:ext cx="1075138" cy="1025420"/>
            <a:chOff x="3214678" y="1643050"/>
            <a:chExt cx="1075138" cy="1025420"/>
          </a:xfrm>
        </p:grpSpPr>
        <p:sp>
          <p:nvSpPr>
            <p:cNvPr id="92" name="Овал 91"/>
            <p:cNvSpPr/>
            <p:nvPr/>
          </p:nvSpPr>
          <p:spPr>
            <a:xfrm>
              <a:off x="3432560" y="2239842"/>
              <a:ext cx="500066" cy="42862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3714744" y="2071678"/>
              <a:ext cx="428628" cy="50006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3789750" y="1668338"/>
              <a:ext cx="500066" cy="571504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 rot="6561702">
              <a:off x="3242600" y="1945852"/>
              <a:ext cx="429951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rot="6561702">
              <a:off x="3349095" y="1654088"/>
              <a:ext cx="507872" cy="48579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992"/>
            <a:ext cx="8229600" cy="23574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ребятки!!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Snegir_-_penie_ptic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</Words>
  <Application>Microsoft Office PowerPoint</Application>
  <PresentationFormat>Экран (4:3)</PresentationFormat>
  <Paragraphs>3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«Рябина для снегиря» презентация к занятию </vt:lpstr>
      <vt:lpstr>Слайд 2</vt:lpstr>
      <vt:lpstr>Слайд 3</vt:lpstr>
      <vt:lpstr>Слайд 4</vt:lpstr>
      <vt:lpstr>Слайд 5</vt:lpstr>
      <vt:lpstr>Слайд 6</vt:lpstr>
      <vt:lpstr>Спасибо   ребятки!!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2015-11-12T11:24:08Z</dcterms:created>
  <dcterms:modified xsi:type="dcterms:W3CDTF">2015-11-13T07:18:54Z</dcterms:modified>
</cp:coreProperties>
</file>