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3" r:id="rId2"/>
    <p:sldId id="257" r:id="rId3"/>
    <p:sldId id="267" r:id="rId4"/>
    <p:sldId id="272" r:id="rId5"/>
    <p:sldId id="268" r:id="rId6"/>
    <p:sldId id="270" r:id="rId7"/>
    <p:sldId id="259" r:id="rId8"/>
    <p:sldId id="260" r:id="rId9"/>
    <p:sldId id="262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29" autoAdjust="0"/>
    <p:restoredTop sz="94660"/>
  </p:normalViewPr>
  <p:slideViewPr>
    <p:cSldViewPr>
      <p:cViewPr>
        <p:scale>
          <a:sx n="66" d="100"/>
          <a:sy n="66" d="100"/>
        </p:scale>
        <p:origin x="-1020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DEBF-7D2A-44EC-8E18-6D2462B975FA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65E-32DE-4B2B-89B5-CD6748F92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DEBF-7D2A-44EC-8E18-6D2462B975FA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65E-32DE-4B2B-89B5-CD6748F92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DEBF-7D2A-44EC-8E18-6D2462B975FA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65E-32DE-4B2B-89B5-CD6748F924A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DEBF-7D2A-44EC-8E18-6D2462B975FA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65E-32DE-4B2B-89B5-CD6748F92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DEBF-7D2A-44EC-8E18-6D2462B975FA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65E-32DE-4B2B-89B5-CD6748F92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DEBF-7D2A-44EC-8E18-6D2462B975FA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65E-32DE-4B2B-89B5-CD6748F92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DEBF-7D2A-44EC-8E18-6D2462B975FA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65E-32DE-4B2B-89B5-CD6748F92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DEBF-7D2A-44EC-8E18-6D2462B975FA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65E-32DE-4B2B-89B5-CD6748F92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DEBF-7D2A-44EC-8E18-6D2462B975FA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65E-32DE-4B2B-89B5-CD6748F92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DEBF-7D2A-44EC-8E18-6D2462B975FA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65E-32DE-4B2B-89B5-CD6748F92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DEBF-7D2A-44EC-8E18-6D2462B975FA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65E-32DE-4B2B-89B5-CD6748F92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C0FDEBF-7D2A-44EC-8E18-6D2462B975FA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143165E-32DE-4B2B-89B5-CD6748F92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685924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tx2"/>
                </a:solidFill>
              </a:rPr>
              <a:t>ЗИМНИЕ ВИДЫ СПОРТА</a:t>
            </a:r>
            <a:endParaRPr lang="ru-RU" sz="4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16" y="5500702"/>
            <a:ext cx="2071702" cy="1000132"/>
          </a:xfrm>
        </p:spPr>
        <p:txBody>
          <a:bodyPr>
            <a:normAutofit/>
          </a:bodyPr>
          <a:lstStyle/>
          <a:p>
            <a:pPr algn="just"/>
            <a:r>
              <a:rPr lang="ru-RU" sz="1200" dirty="0" smtClean="0">
                <a:solidFill>
                  <a:srgbClr val="0070C0"/>
                </a:solidFill>
              </a:rPr>
              <a:t>Выполнила:</a:t>
            </a:r>
          </a:p>
          <a:p>
            <a:pPr algn="just"/>
            <a:r>
              <a:rPr lang="ru-RU" sz="1200" dirty="0" err="1" smtClean="0">
                <a:solidFill>
                  <a:srgbClr val="0070C0"/>
                </a:solidFill>
              </a:rPr>
              <a:t>Китова</a:t>
            </a:r>
            <a:r>
              <a:rPr lang="ru-RU" sz="1200" dirty="0" smtClean="0">
                <a:solidFill>
                  <a:srgbClr val="0070C0"/>
                </a:solidFill>
              </a:rPr>
              <a:t> Татьяна Николаевна </a:t>
            </a:r>
          </a:p>
          <a:p>
            <a:pPr algn="just"/>
            <a:r>
              <a:rPr lang="ru-RU" sz="1200" dirty="0" smtClean="0">
                <a:solidFill>
                  <a:srgbClr val="0070C0"/>
                </a:solidFill>
              </a:rPr>
              <a:t>МБДОУ детский сад № 29</a:t>
            </a:r>
          </a:p>
          <a:p>
            <a:pPr algn="just"/>
            <a:r>
              <a:rPr lang="ru-RU" sz="1200" dirty="0" smtClean="0">
                <a:solidFill>
                  <a:srgbClr val="0070C0"/>
                </a:solidFill>
              </a:rPr>
              <a:t>Г. Кстово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285728"/>
            <a:ext cx="2210750" cy="1917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306" y="357166"/>
            <a:ext cx="2267393" cy="1762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2334" y="371250"/>
            <a:ext cx="1952244" cy="1800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4000504"/>
            <a:ext cx="2397427" cy="24111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16" y="3714752"/>
            <a:ext cx="1844325" cy="17850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44" y="3571876"/>
            <a:ext cx="2142288" cy="2370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338667"/>
            <a:ext cx="4258817" cy="1218125"/>
          </a:xfrm>
        </p:spPr>
        <p:txBody>
          <a:bodyPr/>
          <a:lstStyle/>
          <a:p>
            <a:pPr algn="ctr"/>
            <a:r>
              <a:rPr lang="ru-RU" sz="4800" b="1" dirty="0" smtClean="0"/>
              <a:t>СНОУБОРД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6016" y="2348880"/>
            <a:ext cx="3818467" cy="2421467"/>
          </a:xfrm>
        </p:spPr>
        <p:txBody>
          <a:bodyPr>
            <a:noAutofit/>
          </a:bodyPr>
          <a:lstStyle/>
          <a:p>
            <a:pPr fontAlgn="base"/>
            <a:r>
              <a:rPr lang="ru-RU" sz="2400" dirty="0" smtClean="0">
                <a:solidFill>
                  <a:schemeClr val="tx1"/>
                </a:solidFill>
              </a:rPr>
              <a:t>Мчаться вниз по снежным склонам –</a:t>
            </a:r>
          </a:p>
          <a:p>
            <a:pPr fontAlgn="base"/>
            <a:r>
              <a:rPr lang="ru-RU" sz="2400" dirty="0" smtClean="0">
                <a:solidFill>
                  <a:schemeClr val="tx1"/>
                </a:solidFill>
              </a:rPr>
              <a:t>Очень мужественный спорт!</a:t>
            </a:r>
          </a:p>
          <a:p>
            <a:pPr fontAlgn="base"/>
            <a:r>
              <a:rPr lang="ru-RU" sz="2400" dirty="0" smtClean="0">
                <a:solidFill>
                  <a:schemeClr val="tx1"/>
                </a:solidFill>
              </a:rPr>
              <a:t>А поможет чемпионам</a:t>
            </a:r>
          </a:p>
          <a:p>
            <a:pPr fontAlgn="base"/>
            <a:r>
              <a:rPr lang="ru-RU" sz="2400" dirty="0" smtClean="0">
                <a:solidFill>
                  <a:schemeClr val="tx1"/>
                </a:solidFill>
              </a:rPr>
              <a:t>В этом спорте ...</a:t>
            </a:r>
          </a:p>
          <a:p>
            <a:pPr fontAlgn="base"/>
            <a:r>
              <a:rPr lang="ru-RU" sz="2400" b="1" dirty="0" smtClean="0">
                <a:solidFill>
                  <a:schemeClr val="tx1"/>
                </a:solidFill>
              </a:rPr>
              <a:t>      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(Сноуборд)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ДОМО\Desktop\image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8084" r="18084"/>
          <a:stretch>
            <a:fillRect/>
          </a:stretch>
        </p:blipFill>
        <p:spPr bwMode="auto">
          <a:xfrm>
            <a:off x="323850" y="404813"/>
            <a:ext cx="4319588" cy="5381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863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338667"/>
            <a:ext cx="4258817" cy="1218125"/>
          </a:xfrm>
        </p:spPr>
        <p:txBody>
          <a:bodyPr/>
          <a:lstStyle/>
          <a:p>
            <a:pPr algn="ctr"/>
            <a:r>
              <a:rPr lang="ru-RU" sz="4800" b="1" dirty="0" smtClean="0"/>
              <a:t>    СЛАЛОМ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6016" y="1785926"/>
            <a:ext cx="3818467" cy="3357586"/>
          </a:xfrm>
        </p:spPr>
        <p:txBody>
          <a:bodyPr>
            <a:noAutofit/>
          </a:bodyPr>
          <a:lstStyle/>
          <a:p>
            <a:pPr fontAlgn="base"/>
            <a:r>
              <a:rPr lang="ru-RU" sz="2000" dirty="0" smtClean="0">
                <a:solidFill>
                  <a:schemeClr val="tx1"/>
                </a:solidFill>
              </a:rPr>
              <a:t>Трудно, что ни говори,</a:t>
            </a:r>
          </a:p>
          <a:p>
            <a:pPr fontAlgn="base"/>
            <a:r>
              <a:rPr lang="ru-RU" sz="2000" dirty="0" smtClean="0">
                <a:solidFill>
                  <a:schemeClr val="tx1"/>
                </a:solidFill>
              </a:rPr>
              <a:t>Мчать на скорости с горы!</a:t>
            </a:r>
          </a:p>
          <a:p>
            <a:pPr fontAlgn="base"/>
            <a:r>
              <a:rPr lang="ru-RU" sz="2000" dirty="0" smtClean="0">
                <a:solidFill>
                  <a:schemeClr val="tx1"/>
                </a:solidFill>
              </a:rPr>
              <a:t>И препятствия стоят –</a:t>
            </a:r>
          </a:p>
          <a:p>
            <a:pPr fontAlgn="base"/>
            <a:r>
              <a:rPr lang="ru-RU" sz="2000" dirty="0" smtClean="0">
                <a:solidFill>
                  <a:schemeClr val="tx1"/>
                </a:solidFill>
              </a:rPr>
              <a:t>Там флажков есть целый ряд.</a:t>
            </a:r>
          </a:p>
          <a:p>
            <a:pPr fontAlgn="base"/>
            <a:r>
              <a:rPr lang="ru-RU" sz="2000" dirty="0" smtClean="0">
                <a:solidFill>
                  <a:schemeClr val="tx1"/>
                </a:solidFill>
              </a:rPr>
              <a:t>Лыжнику пройти их надо.</a:t>
            </a:r>
          </a:p>
          <a:p>
            <a:pPr fontAlgn="base"/>
            <a:r>
              <a:rPr lang="ru-RU" sz="2000" dirty="0" smtClean="0">
                <a:solidFill>
                  <a:schemeClr val="tx1"/>
                </a:solidFill>
              </a:rPr>
              <a:t>За победу ждёт награда,</a:t>
            </a:r>
          </a:p>
          <a:p>
            <a:pPr fontAlgn="base"/>
            <a:r>
              <a:rPr lang="ru-RU" sz="2000" dirty="0" smtClean="0">
                <a:solidFill>
                  <a:schemeClr val="tx1"/>
                </a:solidFill>
              </a:rPr>
              <a:t>Хлынут поздравленья валом.</a:t>
            </a:r>
          </a:p>
          <a:p>
            <a:pPr fontAlgn="base"/>
            <a:r>
              <a:rPr lang="ru-RU" sz="2000" dirty="0" smtClean="0">
                <a:solidFill>
                  <a:schemeClr val="tx1"/>
                </a:solidFill>
              </a:rPr>
              <a:t>Этот спорт зовётся …</a:t>
            </a:r>
          </a:p>
          <a:p>
            <a:pPr fontAlgn="base"/>
            <a:r>
              <a:rPr lang="ru-RU" sz="2000" dirty="0" smtClean="0">
                <a:solidFill>
                  <a:schemeClr val="tx1"/>
                </a:solidFill>
              </a:rPr>
              <a:t>                                   (слалом) </a:t>
            </a:r>
          </a:p>
          <a:p>
            <a:pPr fontAlgn="base"/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        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/>
          </a:p>
        </p:txBody>
      </p:sp>
      <p:pic>
        <p:nvPicPr>
          <p:cNvPr id="9219" name="Picture 3" descr="C:\Users\ДОМО\Desktop\force-mentale-ski-700x46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9523" r="9523"/>
          <a:stretch>
            <a:fillRect/>
          </a:stretch>
        </p:blipFill>
        <p:spPr bwMode="auto">
          <a:xfrm>
            <a:off x="214282" y="857232"/>
            <a:ext cx="4066226" cy="4843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863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338667"/>
            <a:ext cx="4258817" cy="1218125"/>
          </a:xfrm>
        </p:spPr>
        <p:txBody>
          <a:bodyPr/>
          <a:lstStyle/>
          <a:p>
            <a:pPr algn="ctr"/>
            <a:r>
              <a:rPr lang="ru-RU" sz="4800" b="1" dirty="0" smtClean="0"/>
              <a:t>КЁРЛИНГ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6016" y="2348880"/>
            <a:ext cx="3818467" cy="2421467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accent1">
                    <a:lumMod val="10000"/>
                  </a:schemeClr>
                </a:solidFill>
              </a:rPr>
              <a:t>На площадке ледяной</a:t>
            </a:r>
          </a:p>
          <a:p>
            <a:r>
              <a:rPr lang="ru-RU" sz="2400" dirty="0" smtClean="0">
                <a:solidFill>
                  <a:schemeClr val="accent1">
                    <a:lumMod val="10000"/>
                  </a:schemeClr>
                </a:solidFill>
              </a:rPr>
              <a:t>Игроки метут метлой</a:t>
            </a:r>
          </a:p>
          <a:p>
            <a:r>
              <a:rPr lang="ru-RU" sz="2400" dirty="0" smtClean="0">
                <a:solidFill>
                  <a:schemeClr val="accent1">
                    <a:lumMod val="10000"/>
                  </a:schemeClr>
                </a:solidFill>
              </a:rPr>
              <a:t>И по льду гоняют камень</a:t>
            </a:r>
          </a:p>
          <a:p>
            <a:r>
              <a:rPr lang="ru-RU" sz="2400" dirty="0" smtClean="0">
                <a:solidFill>
                  <a:schemeClr val="accent1">
                    <a:lumMod val="10000"/>
                  </a:schemeClr>
                </a:solidFill>
              </a:rPr>
              <a:t>Что за спорт здесь перед нами</a:t>
            </a:r>
            <a:r>
              <a:rPr lang="ru-RU" sz="2600" dirty="0" smtClean="0">
                <a:solidFill>
                  <a:schemeClr val="accent1">
                    <a:lumMod val="10000"/>
                  </a:schemeClr>
                </a:solidFill>
              </a:rPr>
              <a:t> </a:t>
            </a:r>
          </a:p>
          <a:p>
            <a:r>
              <a:rPr lang="ru-RU" sz="2400" dirty="0" smtClean="0">
                <a:solidFill>
                  <a:schemeClr val="accent1">
                    <a:lumMod val="10000"/>
                  </a:schemeClr>
                </a:solidFill>
              </a:rPr>
              <a:t>                                  (кёрлинг)</a:t>
            </a:r>
            <a:endParaRPr lang="ru-RU" sz="24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7171" name="Picture 3" descr="C:\Users\ДОМО\Desktop\prew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1850" r="11850"/>
          <a:stretch>
            <a:fillRect/>
          </a:stretch>
        </p:blipFill>
        <p:spPr bwMode="auto">
          <a:xfrm>
            <a:off x="500034" y="928670"/>
            <a:ext cx="3566160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863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338667"/>
            <a:ext cx="4258817" cy="1218125"/>
          </a:xfrm>
        </p:spPr>
        <p:txBody>
          <a:bodyPr/>
          <a:lstStyle/>
          <a:p>
            <a:pPr algn="ctr"/>
            <a:r>
              <a:rPr lang="ru-RU" sz="4800" b="1" dirty="0" smtClean="0"/>
              <a:t>БИАТЛОН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6016" y="2348880"/>
            <a:ext cx="3818467" cy="2421467"/>
          </a:xfrm>
        </p:spPr>
        <p:txBody>
          <a:bodyPr>
            <a:normAutofit fontScale="85000" lnSpcReduction="10000"/>
          </a:bodyPr>
          <a:lstStyle/>
          <a:p>
            <a:r>
              <a:rPr lang="ru-RU" sz="2600" dirty="0" smtClean="0">
                <a:solidFill>
                  <a:schemeClr val="tx1"/>
                </a:solidFill>
                <a:cs typeface="Vrinda" pitchFamily="34" charset="0"/>
              </a:rPr>
              <a:t>И в мишень спортсмен стреляет,</a:t>
            </a:r>
            <a:br>
              <a:rPr lang="ru-RU" sz="2600" dirty="0" smtClean="0">
                <a:solidFill>
                  <a:schemeClr val="tx1"/>
                </a:solidFill>
                <a:cs typeface="Vrinda" pitchFamily="34" charset="0"/>
              </a:rPr>
            </a:br>
            <a:r>
              <a:rPr lang="ru-RU" sz="2600" dirty="0" smtClean="0">
                <a:solidFill>
                  <a:schemeClr val="tx1"/>
                </a:solidFill>
                <a:cs typeface="Vrinda" pitchFamily="34" charset="0"/>
              </a:rPr>
              <a:t>И на лыжах мчится он. </a:t>
            </a:r>
            <a:br>
              <a:rPr lang="ru-RU" sz="2600" dirty="0" smtClean="0">
                <a:solidFill>
                  <a:schemeClr val="tx1"/>
                </a:solidFill>
                <a:cs typeface="Vrinda" pitchFamily="34" charset="0"/>
              </a:rPr>
            </a:br>
            <a:r>
              <a:rPr lang="ru-RU" sz="2600" dirty="0" smtClean="0">
                <a:solidFill>
                  <a:schemeClr val="tx1"/>
                </a:solidFill>
                <a:cs typeface="Vrinda" pitchFamily="34" charset="0"/>
              </a:rPr>
              <a:t>А вид спорта называют</a:t>
            </a:r>
            <a:br>
              <a:rPr lang="ru-RU" sz="2600" dirty="0" smtClean="0">
                <a:solidFill>
                  <a:schemeClr val="tx1"/>
                </a:solidFill>
                <a:cs typeface="Vrinda" pitchFamily="34" charset="0"/>
              </a:rPr>
            </a:br>
            <a:r>
              <a:rPr lang="ru-RU" sz="2600" dirty="0" smtClean="0">
                <a:solidFill>
                  <a:schemeClr val="tx1"/>
                </a:solidFill>
                <a:cs typeface="Vrinda" pitchFamily="34" charset="0"/>
              </a:rPr>
              <a:t>Очень просто</a:t>
            </a:r>
          </a:p>
          <a:p>
            <a:r>
              <a:rPr lang="ru-RU" sz="2600" dirty="0" smtClean="0">
                <a:solidFill>
                  <a:schemeClr val="tx1"/>
                </a:solidFill>
                <a:cs typeface="Vrinda" pitchFamily="34" charset="0"/>
              </a:rPr>
              <a:t>                                   (биатлон).</a:t>
            </a:r>
          </a:p>
          <a:p>
            <a:r>
              <a:rPr lang="ru-RU" sz="2600" dirty="0" smtClean="0">
                <a:solidFill>
                  <a:schemeClr val="tx1"/>
                </a:solidFill>
                <a:cs typeface="Vrinda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1027" name="Picture 3" descr="C:\Users\ДОМО\Desktop\4cczh_srzvy_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586" r="10586"/>
          <a:stretch>
            <a:fillRect/>
          </a:stretch>
        </p:blipFill>
        <p:spPr bwMode="auto">
          <a:xfrm>
            <a:off x="428596" y="642918"/>
            <a:ext cx="3923350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580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338667"/>
            <a:ext cx="4258817" cy="12181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ЛЫЖНЫЕ ГОНКИ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6016" y="2348880"/>
            <a:ext cx="3818467" cy="242146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Спорт на свете есть такой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Популярен он зимой.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На полозьях ты бежишь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За соперником спешишь.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     (лыжные гонки)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ДОМО\Desktop\52666606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5002" r="25002"/>
          <a:stretch>
            <a:fillRect/>
          </a:stretch>
        </p:blipFill>
        <p:spPr bwMode="auto">
          <a:xfrm>
            <a:off x="323850" y="404813"/>
            <a:ext cx="4533902" cy="5453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863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338667"/>
            <a:ext cx="4258817" cy="22262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ПРЫЖКИ НА ЛЫЖАХ С ТРАМПЛИНА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4876" y="3071810"/>
            <a:ext cx="3818467" cy="2421467"/>
          </a:xfrm>
        </p:spPr>
        <p:txBody>
          <a:bodyPr>
            <a:normAutofit fontScale="85000" lnSpcReduction="10000"/>
          </a:bodyPr>
          <a:lstStyle/>
          <a:p>
            <a:r>
              <a:rPr lang="ru-RU" sz="2600" dirty="0" smtClean="0">
                <a:solidFill>
                  <a:schemeClr val="tx1"/>
                </a:solidFill>
              </a:rPr>
              <a:t>Посмотрите: лыжник мчится,</a:t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>А потом летит как птица,</a:t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>Совершив прыжок с вершин. </a:t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>А помог ему...</a:t>
            </a:r>
            <a:r>
              <a:rPr lang="ru-RU" sz="2600" b="1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                                   (трамплин).</a:t>
            </a:r>
          </a:p>
          <a:p>
            <a:r>
              <a:rPr lang="ru-RU" sz="2400" dirty="0" smtClean="0"/>
              <a:t> </a:t>
            </a:r>
          </a:p>
          <a:p>
            <a:endParaRPr lang="ru-RU" dirty="0"/>
          </a:p>
        </p:txBody>
      </p:sp>
      <p:pic>
        <p:nvPicPr>
          <p:cNvPr id="2050" name="Picture 2" descr="C:\Users\ДОМО\Desktop\0812_143_bridges_ski-jump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0806" r="20806"/>
          <a:stretch>
            <a:fillRect/>
          </a:stretch>
        </p:blipFill>
        <p:spPr bwMode="auto">
          <a:xfrm>
            <a:off x="323850" y="404812"/>
            <a:ext cx="4319588" cy="5095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863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338667"/>
            <a:ext cx="4258817" cy="12181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ФИГУРНОЕ КАТАНИЕ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6016" y="1643050"/>
            <a:ext cx="3818467" cy="3127297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solidFill>
                  <a:schemeClr val="tx1"/>
                </a:solidFill>
              </a:rPr>
              <a:t>На льду танцует наш артист,</a:t>
            </a:r>
            <a:br>
              <a:rPr lang="ru-RU" sz="9600" dirty="0" smtClean="0">
                <a:solidFill>
                  <a:schemeClr val="tx1"/>
                </a:solidFill>
              </a:rPr>
            </a:br>
            <a:r>
              <a:rPr lang="ru-RU" sz="9600" dirty="0" smtClean="0">
                <a:solidFill>
                  <a:schemeClr val="tx1"/>
                </a:solidFill>
              </a:rPr>
              <a:t>Кружится, как осенний лист.</a:t>
            </a:r>
            <a:br>
              <a:rPr lang="ru-RU" sz="9600" dirty="0" smtClean="0">
                <a:solidFill>
                  <a:schemeClr val="tx1"/>
                </a:solidFill>
              </a:rPr>
            </a:br>
            <a:r>
              <a:rPr lang="ru-RU" sz="9600" dirty="0" smtClean="0">
                <a:solidFill>
                  <a:schemeClr val="tx1"/>
                </a:solidFill>
              </a:rPr>
              <a:t>Он исполняет пируэт</a:t>
            </a:r>
            <a:br>
              <a:rPr lang="ru-RU" sz="9600" dirty="0" smtClean="0">
                <a:solidFill>
                  <a:schemeClr val="tx1"/>
                </a:solidFill>
              </a:rPr>
            </a:br>
            <a:r>
              <a:rPr lang="ru-RU" sz="9600" dirty="0" smtClean="0">
                <a:solidFill>
                  <a:schemeClr val="tx1"/>
                </a:solidFill>
              </a:rPr>
              <a:t>Потом двойной тулуп… Ах, нет!</a:t>
            </a:r>
            <a:br>
              <a:rPr lang="ru-RU" sz="9600" dirty="0" smtClean="0">
                <a:solidFill>
                  <a:schemeClr val="tx1"/>
                </a:solidFill>
              </a:rPr>
            </a:br>
            <a:r>
              <a:rPr lang="ru-RU" sz="9600" dirty="0" smtClean="0">
                <a:solidFill>
                  <a:schemeClr val="tx1"/>
                </a:solidFill>
              </a:rPr>
              <a:t>Не в шубе он, легко одет.</a:t>
            </a:r>
            <a:br>
              <a:rPr lang="ru-RU" sz="9600" dirty="0" smtClean="0">
                <a:solidFill>
                  <a:schemeClr val="tx1"/>
                </a:solidFill>
              </a:rPr>
            </a:br>
            <a:r>
              <a:rPr lang="ru-RU" sz="9600" dirty="0" smtClean="0">
                <a:solidFill>
                  <a:schemeClr val="tx1"/>
                </a:solidFill>
              </a:rPr>
              <a:t>И вот на льду теперь дуэт.</a:t>
            </a:r>
            <a:br>
              <a:rPr lang="ru-RU" sz="9600" dirty="0" smtClean="0">
                <a:solidFill>
                  <a:schemeClr val="tx1"/>
                </a:solidFill>
              </a:rPr>
            </a:br>
            <a:r>
              <a:rPr lang="ru-RU" sz="9600" dirty="0" smtClean="0">
                <a:solidFill>
                  <a:schemeClr val="tx1"/>
                </a:solidFill>
              </a:rPr>
              <a:t>Эх, хорошо катаются!</a:t>
            </a:r>
            <a:br>
              <a:rPr lang="ru-RU" sz="9600" dirty="0" smtClean="0">
                <a:solidFill>
                  <a:schemeClr val="tx1"/>
                </a:solidFill>
              </a:rPr>
            </a:br>
            <a:r>
              <a:rPr lang="ru-RU" sz="9600" dirty="0" smtClean="0">
                <a:solidFill>
                  <a:schemeClr val="tx1"/>
                </a:solidFill>
              </a:rPr>
              <a:t>Зал затаил дыхание.</a:t>
            </a:r>
            <a:br>
              <a:rPr lang="ru-RU" sz="9600" dirty="0" smtClean="0">
                <a:solidFill>
                  <a:schemeClr val="tx1"/>
                </a:solidFill>
              </a:rPr>
            </a:br>
            <a:r>
              <a:rPr lang="ru-RU" sz="9600" dirty="0" smtClean="0">
                <a:solidFill>
                  <a:schemeClr val="tx1"/>
                </a:solidFill>
              </a:rPr>
              <a:t>Вид спорта называется</a:t>
            </a:r>
            <a:br>
              <a:rPr lang="ru-RU" sz="9600" dirty="0" smtClean="0">
                <a:solidFill>
                  <a:schemeClr val="tx1"/>
                </a:solidFill>
              </a:rPr>
            </a:br>
            <a:r>
              <a:rPr lang="ru-RU" sz="9600" dirty="0" smtClean="0">
                <a:solidFill>
                  <a:schemeClr val="tx1"/>
                </a:solidFill>
              </a:rPr>
              <a:t>…(Фигурное катание</a:t>
            </a:r>
            <a:r>
              <a:rPr lang="ru-RU" sz="8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sz="8000" dirty="0" smtClean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3074" name="Picture 2" descr="C:\Users\ДОМО\Desktop\82f6786c1c17b2430e9302347098272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6840" r="26840"/>
          <a:stretch>
            <a:fillRect/>
          </a:stretch>
        </p:blipFill>
        <p:spPr bwMode="auto">
          <a:xfrm>
            <a:off x="323850" y="404812"/>
            <a:ext cx="4319588" cy="55245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863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338667"/>
            <a:ext cx="4258817" cy="12181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ХОККЕЙ С ШАЙБОЙ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86314" y="2357430"/>
            <a:ext cx="3818467" cy="242146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Клюшки есть и есть ворота,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Да и с шайбой всё </a:t>
            </a:r>
            <a:r>
              <a:rPr lang="ru-RU" sz="2400" dirty="0" err="1" smtClean="0">
                <a:solidFill>
                  <a:schemeClr val="tx1"/>
                </a:solidFill>
              </a:rPr>
              <a:t>о`кей</a:t>
            </a:r>
            <a:r>
              <a:rPr lang="ru-RU" sz="2400" dirty="0" smtClean="0">
                <a:solidFill>
                  <a:schemeClr val="tx1"/>
                </a:solidFill>
              </a:rPr>
              <a:t>!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Эта разновидность спорта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Называется... 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                     (хоккей).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C:\Users\ДОМО\Desktop\05_06_russia_belarus_press_2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6239" b="6239"/>
          <a:stretch>
            <a:fillRect/>
          </a:stretch>
        </p:blipFill>
        <p:spPr bwMode="auto">
          <a:xfrm>
            <a:off x="323850" y="404812"/>
            <a:ext cx="4319588" cy="5095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863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338667"/>
            <a:ext cx="4258817" cy="1218125"/>
          </a:xfrm>
        </p:spPr>
        <p:txBody>
          <a:bodyPr/>
          <a:lstStyle/>
          <a:p>
            <a:pPr algn="ctr"/>
            <a:r>
              <a:rPr lang="ru-RU" sz="4800" b="1" dirty="0" smtClean="0"/>
              <a:t>СКЕЛЕТОН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6016" y="2348880"/>
            <a:ext cx="3818467" cy="2421467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Мчатся сани по жёлобу,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Лёд с обеих сторон.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А вот как называется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Этот спорт? – ..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             (Скелетон).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11266" name="Picture 2" descr="C:\Users\ДОМО\Desktop\0_66d7d_758a45eb_X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0278" r="20278"/>
          <a:stretch>
            <a:fillRect/>
          </a:stretch>
        </p:blipFill>
        <p:spPr bwMode="auto">
          <a:xfrm>
            <a:off x="428596" y="1000108"/>
            <a:ext cx="4319587" cy="489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863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338667"/>
            <a:ext cx="4258817" cy="1218125"/>
          </a:xfrm>
        </p:spPr>
        <p:txBody>
          <a:bodyPr/>
          <a:lstStyle/>
          <a:p>
            <a:pPr algn="ctr"/>
            <a:r>
              <a:rPr lang="ru-RU" sz="4800" b="1" dirty="0" smtClean="0"/>
              <a:t>БОБСЛЕЙ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6016" y="2348880"/>
            <a:ext cx="3818467" cy="2421467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sz="2400" dirty="0" smtClean="0">
                <a:solidFill>
                  <a:schemeClr val="tx1"/>
                </a:solidFill>
              </a:rPr>
              <a:t>Вопрос не лёгкий у меня,</a:t>
            </a:r>
          </a:p>
          <a:p>
            <a:pPr fontAlgn="base"/>
            <a:r>
              <a:rPr lang="ru-RU" sz="2400" dirty="0" smtClean="0">
                <a:solidFill>
                  <a:schemeClr val="tx1"/>
                </a:solidFill>
              </a:rPr>
              <a:t>Как это называют,</a:t>
            </a:r>
          </a:p>
          <a:p>
            <a:pPr fontAlgn="base"/>
            <a:r>
              <a:rPr lang="ru-RU" sz="2400" dirty="0" smtClean="0">
                <a:solidFill>
                  <a:schemeClr val="tx1"/>
                </a:solidFill>
              </a:rPr>
              <a:t>Когда спортсмены на санях</a:t>
            </a:r>
          </a:p>
          <a:p>
            <a:pPr fontAlgn="base"/>
            <a:r>
              <a:rPr lang="ru-RU" sz="2400" dirty="0" smtClean="0">
                <a:solidFill>
                  <a:schemeClr val="tx1"/>
                </a:solidFill>
              </a:rPr>
              <a:t>По жёлобу съезжают?</a:t>
            </a:r>
          </a:p>
          <a:p>
            <a:pPr fontAlgn="base"/>
            <a:r>
              <a:rPr lang="ru-RU" sz="2400" dirty="0" smtClean="0">
                <a:solidFill>
                  <a:schemeClr val="tx1"/>
                </a:solidFill>
              </a:rPr>
              <a:t>                              (Бобслей)</a:t>
            </a:r>
          </a:p>
          <a:p>
            <a:endParaRPr lang="ru-RU" dirty="0"/>
          </a:p>
        </p:txBody>
      </p:sp>
      <p:pic>
        <p:nvPicPr>
          <p:cNvPr id="5122" name="Picture 2" descr="C:\Users\ДОМО\Desktop\rId1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952" r="13952"/>
          <a:stretch>
            <a:fillRect/>
          </a:stretch>
        </p:blipFill>
        <p:spPr bwMode="auto">
          <a:xfrm>
            <a:off x="323850" y="404812"/>
            <a:ext cx="4319588" cy="55245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863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338667"/>
            <a:ext cx="4258817" cy="12181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Конькобежный спорт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6016" y="2348880"/>
            <a:ext cx="3818467" cy="2421467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Кто десять километров,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Качая в такт рукой,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Бежит быстрее ветра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Согнувшись кочергой?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   (Конькобежец)</a:t>
            </a:r>
          </a:p>
          <a:p>
            <a:endParaRPr lang="ru-RU" dirty="0"/>
          </a:p>
        </p:txBody>
      </p:sp>
      <p:pic>
        <p:nvPicPr>
          <p:cNvPr id="6146" name="Picture 2" descr="C:\Users\ДОМО\Desktop\27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914" r="16914"/>
          <a:stretch>
            <a:fillRect/>
          </a:stretch>
        </p:blipFill>
        <p:spPr bwMode="auto">
          <a:xfrm>
            <a:off x="323850" y="404813"/>
            <a:ext cx="4319588" cy="5453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863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ACE1FE"/>
      </a:accent1>
      <a:accent2>
        <a:srgbClr val="8FB5E4"/>
      </a:accent2>
      <a:accent3>
        <a:srgbClr val="BDECC8"/>
      </a:accent3>
      <a:accent4>
        <a:srgbClr val="31AE50"/>
      </a:accent4>
      <a:accent5>
        <a:srgbClr val="91FCFA"/>
      </a:accent5>
      <a:accent6>
        <a:srgbClr val="5AFBF7"/>
      </a:accent6>
      <a:hlink>
        <a:srgbClr val="9ECEFF"/>
      </a:hlink>
      <a:folHlink>
        <a:srgbClr val="005FB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2115</TotalTime>
  <Words>196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ЗИМНИЕ ВИДЫ СПОРТА</vt:lpstr>
      <vt:lpstr>БИАТЛОН</vt:lpstr>
      <vt:lpstr>ЛЫЖНЫЕ ГОНКИ</vt:lpstr>
      <vt:lpstr>ПРЫЖКИ НА ЛЫЖАХ С ТРАМПЛИНА</vt:lpstr>
      <vt:lpstr>ФИГУРНОЕ КАТАНИЕ</vt:lpstr>
      <vt:lpstr>ХОККЕЙ С ШАЙБОЙ</vt:lpstr>
      <vt:lpstr>СКЕЛЕТОН</vt:lpstr>
      <vt:lpstr>БОБСЛЕЙ</vt:lpstr>
      <vt:lpstr>Конькобежный спорт</vt:lpstr>
      <vt:lpstr>СНОУБОРД</vt:lpstr>
      <vt:lpstr>    СЛАЛОМ</vt:lpstr>
      <vt:lpstr>КЁРЛИНГ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ВИДЫ СПОРТА</dc:title>
  <dc:creator>Настёна</dc:creator>
  <cp:lastModifiedBy>ДОМО</cp:lastModifiedBy>
  <cp:revision>35</cp:revision>
  <dcterms:created xsi:type="dcterms:W3CDTF">2015-02-08T09:18:09Z</dcterms:created>
  <dcterms:modified xsi:type="dcterms:W3CDTF">2015-09-19T16:17:21Z</dcterms:modified>
</cp:coreProperties>
</file>