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Default Extension="xlsx" ContentType="application/vnd.openxmlformats-officedocument.spreadsheetml.sheet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81" r:id="rId11"/>
    <p:sldId id="283" r:id="rId12"/>
    <p:sldId id="284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82" r:id="rId21"/>
    <p:sldId id="277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4C61"/>
    <a:srgbClr val="B736EA"/>
    <a:srgbClr val="27C5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4" autoAdjust="0"/>
  </p:normalViewPr>
  <p:slideViewPr>
    <p:cSldViewPr>
      <p:cViewPr>
        <p:scale>
          <a:sx n="70" d="100"/>
          <a:sy n="70" d="100"/>
        </p:scale>
        <p:origin x="-1080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600">
                <a:solidFill>
                  <a:srgbClr val="002060"/>
                </a:solidFill>
              </a:defRPr>
            </a:pPr>
            <a:r>
              <a:rPr lang="ru-RU" sz="1600" dirty="0">
                <a:solidFill>
                  <a:srgbClr val="002060"/>
                </a:solidFill>
              </a:rPr>
              <a:t>Уровень сформированности представлений о времени 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называет  части суток, дни недели</c:v>
                </c:pt>
                <c:pt idx="1">
                  <c:v>называет текущий месяц</c:v>
                </c:pt>
                <c:pt idx="2">
                  <c:v>определяет время по часам</c:v>
                </c:pt>
                <c:pt idx="3">
                  <c:v>применять знания в самостоятельной деятельности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0.30000000000000032</c:v>
                </c:pt>
                <c:pt idx="2">
                  <c:v>0.70000000000000062</c:v>
                </c:pt>
                <c:pt idx="3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называет  части суток, дни недели</c:v>
                </c:pt>
                <c:pt idx="1">
                  <c:v>называет текущий месяц</c:v>
                </c:pt>
                <c:pt idx="2">
                  <c:v>определяет время по часам</c:v>
                </c:pt>
                <c:pt idx="3">
                  <c:v>применять знания в самостоятельной деятельности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0.2</c:v>
                </c:pt>
                <c:pt idx="3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называет  части суток, дни недели</c:v>
                </c:pt>
                <c:pt idx="1">
                  <c:v>называет текущий месяц</c:v>
                </c:pt>
                <c:pt idx="2">
                  <c:v>определяет время по часам</c:v>
                </c:pt>
                <c:pt idx="3">
                  <c:v>применять знания в самостоятельной деятельности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0.4</c:v>
                </c:pt>
                <c:pt idx="1">
                  <c:v>0.30000000000000032</c:v>
                </c:pt>
                <c:pt idx="2">
                  <c:v>0.1</c:v>
                </c:pt>
                <c:pt idx="3">
                  <c:v>0.17</c:v>
                </c:pt>
              </c:numCache>
            </c:numRef>
          </c:val>
        </c:ser>
        <c:shape val="box"/>
        <c:axId val="97785728"/>
        <c:axId val="97787264"/>
        <c:axId val="0"/>
      </c:bar3DChart>
      <c:catAx>
        <c:axId val="97785728"/>
        <c:scaling>
          <c:orientation val="minMax"/>
        </c:scaling>
        <c:axPos val="b"/>
        <c:majorTickMark val="none"/>
        <c:tickLblPos val="nextTo"/>
        <c:crossAx val="97787264"/>
        <c:crosses val="autoZero"/>
        <c:auto val="1"/>
        <c:lblAlgn val="ctr"/>
        <c:lblOffset val="100"/>
      </c:catAx>
      <c:valAx>
        <c:axId val="9778726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977857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txPr>
    <a:bodyPr/>
    <a:lstStyle/>
    <a:p>
      <a:pPr>
        <a:defRPr>
          <a:latin typeface="Georgia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Уровень сформированности представлений о времени </a:t>
            </a:r>
          </a:p>
          <a:p>
            <a:pPr>
              <a:defRPr sz="1200"/>
            </a:pPr>
            <a:r>
              <a:rPr lang="ru-RU" sz="1200"/>
              <a:t>Контрольный  этап</a:t>
            </a:r>
          </a:p>
        </c:rich>
      </c:tx>
      <c:layout>
        <c:manualLayout>
          <c:xMode val="edge"/>
          <c:yMode val="edge"/>
          <c:x val="0.11468341182626898"/>
          <c:y val="1.8181818181818257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называет  части суток, дни недели</c:v>
                </c:pt>
                <c:pt idx="1">
                  <c:v>называет текущий месяц</c:v>
                </c:pt>
                <c:pt idx="2">
                  <c:v>определяет время по часам</c:v>
                </c:pt>
                <c:pt idx="3">
                  <c:v>применять знания в самостоятельной деятельности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0.15000000000000024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называет  части суток, дни недели</c:v>
                </c:pt>
                <c:pt idx="1">
                  <c:v>называет текущий месяц</c:v>
                </c:pt>
                <c:pt idx="2">
                  <c:v>определяет время по часам</c:v>
                </c:pt>
                <c:pt idx="3">
                  <c:v>применять знания в самостоятельной деятельности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0.25</c:v>
                </c:pt>
                <c:pt idx="1">
                  <c:v>0.2</c:v>
                </c:pt>
                <c:pt idx="2">
                  <c:v>0.27</c:v>
                </c:pt>
                <c:pt idx="3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называет  части суток, дни недели</c:v>
                </c:pt>
                <c:pt idx="1">
                  <c:v>называет текущий месяц</c:v>
                </c:pt>
                <c:pt idx="2">
                  <c:v>определяет время по часам</c:v>
                </c:pt>
                <c:pt idx="3">
                  <c:v>применять знания в самостоятельной деятельности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0.65000000000000224</c:v>
                </c:pt>
                <c:pt idx="1">
                  <c:v>0.65000000000000224</c:v>
                </c:pt>
                <c:pt idx="2">
                  <c:v>0.53</c:v>
                </c:pt>
                <c:pt idx="3">
                  <c:v>0.56999999999999995</c:v>
                </c:pt>
              </c:numCache>
            </c:numRef>
          </c:val>
        </c:ser>
        <c:gapWidth val="75"/>
        <c:shape val="box"/>
        <c:axId val="129781120"/>
        <c:axId val="129795200"/>
        <c:axId val="0"/>
      </c:bar3DChart>
      <c:catAx>
        <c:axId val="129781120"/>
        <c:scaling>
          <c:orientation val="minMax"/>
        </c:scaling>
        <c:axPos val="b"/>
        <c:majorTickMark val="none"/>
        <c:tickLblPos val="nextTo"/>
        <c:crossAx val="129795200"/>
        <c:crosses val="autoZero"/>
        <c:auto val="1"/>
        <c:lblAlgn val="ctr"/>
        <c:lblOffset val="100"/>
      </c:catAx>
      <c:valAx>
        <c:axId val="12979520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29781120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135492-A416-4D52-AAFD-ED21AB270A1C}" type="doc">
      <dgm:prSet loTypeId="urn:microsoft.com/office/officeart/2005/8/layout/process4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79E7ACF-D179-4596-85F5-4F5C8A1CB1B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Georgia" pitchFamily="18" charset="0"/>
            </a:rPr>
            <a:t>Детям уже в старшем дошкольном возрасте жизненно необходимо научиться самим ориентироваться во времени</a:t>
          </a:r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15AC860B-46F1-42C5-9CD7-9FF03BE799CF}" type="parTrans" cxnId="{6B4ECA6C-1FE8-4C06-BBD5-5B87B57BA7A6}">
      <dgm:prSet/>
      <dgm:spPr/>
      <dgm:t>
        <a:bodyPr/>
        <a:lstStyle/>
        <a:p>
          <a:endParaRPr lang="ru-RU" b="1">
            <a:solidFill>
              <a:srgbClr val="002060"/>
            </a:solidFill>
            <a:latin typeface="Georgia" pitchFamily="18" charset="0"/>
          </a:endParaRPr>
        </a:p>
      </dgm:t>
    </dgm:pt>
    <dgm:pt modelId="{E56CF0A8-4404-424D-ACAD-F668C51E7EAD}" type="sibTrans" cxnId="{6B4ECA6C-1FE8-4C06-BBD5-5B87B57BA7A6}">
      <dgm:prSet/>
      <dgm:spPr/>
      <dgm:t>
        <a:bodyPr/>
        <a:lstStyle/>
        <a:p>
          <a:endParaRPr lang="ru-RU" b="1">
            <a:solidFill>
              <a:srgbClr val="002060"/>
            </a:solidFill>
            <a:latin typeface="Georgia" pitchFamily="18" charset="0"/>
          </a:endParaRPr>
        </a:p>
      </dgm:t>
    </dgm:pt>
    <dgm:pt modelId="{A5254CDE-003F-4CA7-A9B7-016C63F568D6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Georgia" pitchFamily="18" charset="0"/>
            </a:rPr>
            <a:t>определять, измерять время (правильно обозначая в речи), </a:t>
          </a:r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90529BCC-E0BB-4BEB-986D-10C569B56AE6}" type="parTrans" cxnId="{FA69F92A-BD0B-4601-B22B-9BC2B9952A2B}">
      <dgm:prSet/>
      <dgm:spPr/>
      <dgm:t>
        <a:bodyPr/>
        <a:lstStyle/>
        <a:p>
          <a:endParaRPr lang="ru-RU" b="1">
            <a:solidFill>
              <a:srgbClr val="002060"/>
            </a:solidFill>
            <a:latin typeface="Georgia" pitchFamily="18" charset="0"/>
          </a:endParaRPr>
        </a:p>
      </dgm:t>
    </dgm:pt>
    <dgm:pt modelId="{EBB4DF13-A88A-47CF-8831-56995250BFCF}" type="sibTrans" cxnId="{FA69F92A-BD0B-4601-B22B-9BC2B9952A2B}">
      <dgm:prSet/>
      <dgm:spPr/>
      <dgm:t>
        <a:bodyPr/>
        <a:lstStyle/>
        <a:p>
          <a:endParaRPr lang="ru-RU" b="1">
            <a:solidFill>
              <a:srgbClr val="002060"/>
            </a:solidFill>
            <a:latin typeface="Georgia" pitchFamily="18" charset="0"/>
          </a:endParaRPr>
        </a:p>
      </dgm:t>
    </dgm:pt>
    <dgm:pt modelId="{A3F581B2-3FD1-483F-955D-B43A4F50185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Georgia" pitchFamily="18" charset="0"/>
            </a:rPr>
            <a:t>менять темп и ритм своих действий в зависимости от наличия времени</a:t>
          </a:r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5432254F-95DB-406B-A642-36D1AAD55730}" type="parTrans" cxnId="{CEE08002-4522-4B66-BCED-7684F4AF34FC}">
      <dgm:prSet/>
      <dgm:spPr/>
      <dgm:t>
        <a:bodyPr/>
        <a:lstStyle/>
        <a:p>
          <a:endParaRPr lang="ru-RU" b="1">
            <a:solidFill>
              <a:srgbClr val="002060"/>
            </a:solidFill>
            <a:latin typeface="Georgia" pitchFamily="18" charset="0"/>
          </a:endParaRPr>
        </a:p>
      </dgm:t>
    </dgm:pt>
    <dgm:pt modelId="{DA3DC5F1-C19E-472D-A8A9-ECE5202ED465}" type="sibTrans" cxnId="{CEE08002-4522-4B66-BCED-7684F4AF34FC}">
      <dgm:prSet/>
      <dgm:spPr/>
      <dgm:t>
        <a:bodyPr/>
        <a:lstStyle/>
        <a:p>
          <a:endParaRPr lang="ru-RU" b="1">
            <a:solidFill>
              <a:srgbClr val="002060"/>
            </a:solidFill>
            <a:latin typeface="Georgia" pitchFamily="18" charset="0"/>
          </a:endParaRPr>
        </a:p>
      </dgm:t>
    </dgm:pt>
    <dgm:pt modelId="{09346C31-7EA6-4D6E-85AA-2254E65CB47C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Georgia" pitchFamily="18" charset="0"/>
            </a:rPr>
            <a:t>Умение регулировать и планировать деятельность во времени создаёт основу для таких качеств личности</a:t>
          </a:r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18F74240-AABA-4848-9F1B-16C97FDB3E97}" type="parTrans" cxnId="{AF482167-DC80-4772-9808-51D3CA400D21}">
      <dgm:prSet/>
      <dgm:spPr/>
      <dgm:t>
        <a:bodyPr/>
        <a:lstStyle/>
        <a:p>
          <a:endParaRPr lang="ru-RU" b="1">
            <a:solidFill>
              <a:srgbClr val="002060"/>
            </a:solidFill>
            <a:latin typeface="Georgia" pitchFamily="18" charset="0"/>
          </a:endParaRPr>
        </a:p>
      </dgm:t>
    </dgm:pt>
    <dgm:pt modelId="{491599FF-0600-462E-996C-69C002C2E2B3}" type="sibTrans" cxnId="{AF482167-DC80-4772-9808-51D3CA400D21}">
      <dgm:prSet/>
      <dgm:spPr/>
      <dgm:t>
        <a:bodyPr/>
        <a:lstStyle/>
        <a:p>
          <a:endParaRPr lang="ru-RU" b="1">
            <a:solidFill>
              <a:srgbClr val="002060"/>
            </a:solidFill>
            <a:latin typeface="Georgia" pitchFamily="18" charset="0"/>
          </a:endParaRPr>
        </a:p>
      </dgm:t>
    </dgm:pt>
    <dgm:pt modelId="{E89E2C4C-BC87-410B-9D19-717D4AC30E14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Georgia" pitchFamily="18" charset="0"/>
            </a:rPr>
            <a:t>организованность, собранность,</a:t>
          </a:r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09CE81BE-2D5F-42A4-9F07-588C5D935477}" type="parTrans" cxnId="{1DA72918-FA4C-4E44-A8D8-E049D5CEAC1D}">
      <dgm:prSet/>
      <dgm:spPr/>
      <dgm:t>
        <a:bodyPr/>
        <a:lstStyle/>
        <a:p>
          <a:endParaRPr lang="ru-RU" b="1">
            <a:solidFill>
              <a:srgbClr val="002060"/>
            </a:solidFill>
            <a:latin typeface="Georgia" pitchFamily="18" charset="0"/>
          </a:endParaRPr>
        </a:p>
      </dgm:t>
    </dgm:pt>
    <dgm:pt modelId="{C9B561D7-024D-4B3B-82C9-B3F8E5CBCB3A}" type="sibTrans" cxnId="{1DA72918-FA4C-4E44-A8D8-E049D5CEAC1D}">
      <dgm:prSet/>
      <dgm:spPr/>
      <dgm:t>
        <a:bodyPr/>
        <a:lstStyle/>
        <a:p>
          <a:endParaRPr lang="ru-RU" b="1">
            <a:solidFill>
              <a:srgbClr val="002060"/>
            </a:solidFill>
            <a:latin typeface="Georgia" pitchFamily="18" charset="0"/>
          </a:endParaRPr>
        </a:p>
      </dgm:t>
    </dgm:pt>
    <dgm:pt modelId="{69729AE8-9DCF-4F9F-A666-95EB966A68D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Georgia" pitchFamily="18" charset="0"/>
            </a:rPr>
            <a:t>развитии основных психических процессов.</a:t>
          </a:r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392B160C-F156-4624-A0D1-F02D84CF1A26}" type="parTrans" cxnId="{B754E0BA-1543-45E4-A8F6-2018BF06AC50}">
      <dgm:prSet/>
      <dgm:spPr/>
      <dgm:t>
        <a:bodyPr/>
        <a:lstStyle/>
        <a:p>
          <a:endParaRPr lang="ru-RU" b="1">
            <a:solidFill>
              <a:srgbClr val="002060"/>
            </a:solidFill>
            <a:latin typeface="Georgia" pitchFamily="18" charset="0"/>
          </a:endParaRPr>
        </a:p>
      </dgm:t>
    </dgm:pt>
    <dgm:pt modelId="{4C93CB28-29FE-4F3B-9BA6-83F987B00587}" type="sibTrans" cxnId="{B754E0BA-1543-45E4-A8F6-2018BF06AC50}">
      <dgm:prSet/>
      <dgm:spPr/>
      <dgm:t>
        <a:bodyPr/>
        <a:lstStyle/>
        <a:p>
          <a:endParaRPr lang="ru-RU" b="1">
            <a:solidFill>
              <a:srgbClr val="002060"/>
            </a:solidFill>
            <a:latin typeface="Georgia" pitchFamily="18" charset="0"/>
          </a:endParaRPr>
        </a:p>
      </dgm:t>
    </dgm:pt>
    <dgm:pt modelId="{F005BF04-0198-46B8-9050-B56CC055084A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Georgia" pitchFamily="18" charset="0"/>
            </a:rPr>
            <a:t>чувствовать его длительность </a:t>
          </a:r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E2D9C5BA-4BF6-4EC3-99F4-BA476CAC24EC}" type="parTrans" cxnId="{42760B8D-C774-42D9-BBBF-0CBA2141DBA7}">
      <dgm:prSet/>
      <dgm:spPr/>
      <dgm:t>
        <a:bodyPr/>
        <a:lstStyle/>
        <a:p>
          <a:endParaRPr lang="ru-RU" b="1">
            <a:solidFill>
              <a:srgbClr val="002060"/>
            </a:solidFill>
            <a:latin typeface="Georgia" pitchFamily="18" charset="0"/>
          </a:endParaRPr>
        </a:p>
      </dgm:t>
    </dgm:pt>
    <dgm:pt modelId="{7BC4C8F1-EDD2-47E9-A43A-CECD619CE9F8}" type="sibTrans" cxnId="{42760B8D-C774-42D9-BBBF-0CBA2141DBA7}">
      <dgm:prSet/>
      <dgm:spPr/>
      <dgm:t>
        <a:bodyPr/>
        <a:lstStyle/>
        <a:p>
          <a:endParaRPr lang="ru-RU" b="1">
            <a:solidFill>
              <a:srgbClr val="002060"/>
            </a:solidFill>
            <a:latin typeface="Georgia" pitchFamily="18" charset="0"/>
          </a:endParaRPr>
        </a:p>
      </dgm:t>
    </dgm:pt>
    <dgm:pt modelId="{52B360EF-4BDC-4C28-B251-AFCD62B57D80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Georgia" pitchFamily="18" charset="0"/>
            </a:rPr>
            <a:t>целенаправленность, точность</a:t>
          </a:r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F3690F85-927C-4904-B92C-0F68980E43EE}" type="parTrans" cxnId="{D53229F8-3216-46FE-BA12-8B04617DB971}">
      <dgm:prSet/>
      <dgm:spPr/>
      <dgm:t>
        <a:bodyPr/>
        <a:lstStyle/>
        <a:p>
          <a:endParaRPr lang="ru-RU" b="1">
            <a:solidFill>
              <a:srgbClr val="002060"/>
            </a:solidFill>
            <a:latin typeface="Georgia" pitchFamily="18" charset="0"/>
          </a:endParaRPr>
        </a:p>
      </dgm:t>
    </dgm:pt>
    <dgm:pt modelId="{02028E88-7BB4-48C2-8FCD-1D1D24ED8626}" type="sibTrans" cxnId="{D53229F8-3216-46FE-BA12-8B04617DB971}">
      <dgm:prSet/>
      <dgm:spPr/>
      <dgm:t>
        <a:bodyPr/>
        <a:lstStyle/>
        <a:p>
          <a:endParaRPr lang="ru-RU" b="1">
            <a:solidFill>
              <a:srgbClr val="002060"/>
            </a:solidFill>
            <a:latin typeface="Georgia" pitchFamily="18" charset="0"/>
          </a:endParaRPr>
        </a:p>
      </dgm:t>
    </dgm:pt>
    <dgm:pt modelId="{0E21E979-7093-4303-A030-4A3F8E18CD2C}" type="pres">
      <dgm:prSet presAssocID="{FB135492-A416-4D52-AAFD-ED21AB270A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19664-8F46-4593-B1FC-A89C194D20FF}" type="pres">
      <dgm:prSet presAssocID="{09346C31-7EA6-4D6E-85AA-2254E65CB47C}" presName="boxAndChildren" presStyleCnt="0"/>
      <dgm:spPr/>
    </dgm:pt>
    <dgm:pt modelId="{953F61C7-9F14-4D7D-A5F3-139FCE8C8651}" type="pres">
      <dgm:prSet presAssocID="{09346C31-7EA6-4D6E-85AA-2254E65CB47C}" presName="parentTextBox" presStyleLbl="node1" presStyleIdx="0" presStyleCnt="2"/>
      <dgm:spPr/>
      <dgm:t>
        <a:bodyPr/>
        <a:lstStyle/>
        <a:p>
          <a:endParaRPr lang="ru-RU"/>
        </a:p>
      </dgm:t>
    </dgm:pt>
    <dgm:pt modelId="{0981881C-D0A9-46EC-806E-929237421E68}" type="pres">
      <dgm:prSet presAssocID="{09346C31-7EA6-4D6E-85AA-2254E65CB47C}" presName="entireBox" presStyleLbl="node1" presStyleIdx="0" presStyleCnt="2"/>
      <dgm:spPr/>
      <dgm:t>
        <a:bodyPr/>
        <a:lstStyle/>
        <a:p>
          <a:endParaRPr lang="ru-RU"/>
        </a:p>
      </dgm:t>
    </dgm:pt>
    <dgm:pt modelId="{AF8ED3AD-6AED-4A2C-AD8B-23A1676DFC7F}" type="pres">
      <dgm:prSet presAssocID="{09346C31-7EA6-4D6E-85AA-2254E65CB47C}" presName="descendantBox" presStyleCnt="0"/>
      <dgm:spPr/>
    </dgm:pt>
    <dgm:pt modelId="{95E1CE7F-FB36-47F3-8D9C-A8321FFF5738}" type="pres">
      <dgm:prSet presAssocID="{E89E2C4C-BC87-410B-9D19-717D4AC30E14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13953-34AA-47C1-9427-1EA7E256C9FA}" type="pres">
      <dgm:prSet presAssocID="{52B360EF-4BDC-4C28-B251-AFCD62B57D80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CEFBB-97EF-4D6D-80E5-1DDB4541B333}" type="pres">
      <dgm:prSet presAssocID="{69729AE8-9DCF-4F9F-A666-95EB966A68D7}" presName="childTextBox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BB732-B8E0-4B16-A5A6-37A1DE157151}" type="pres">
      <dgm:prSet presAssocID="{E56CF0A8-4404-424D-ACAD-F668C51E7EAD}" presName="sp" presStyleCnt="0"/>
      <dgm:spPr/>
    </dgm:pt>
    <dgm:pt modelId="{E00A1506-F03D-4076-BF10-17C308A4DA50}" type="pres">
      <dgm:prSet presAssocID="{579E7ACF-D179-4596-85F5-4F5C8A1CB1B5}" presName="arrowAndChildren" presStyleCnt="0"/>
      <dgm:spPr/>
    </dgm:pt>
    <dgm:pt modelId="{947A9592-5094-4AED-984D-9ACAB45E5594}" type="pres">
      <dgm:prSet presAssocID="{579E7ACF-D179-4596-85F5-4F5C8A1CB1B5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26FC8C80-AD11-4E3A-AD77-4D7117E9AC9A}" type="pres">
      <dgm:prSet presAssocID="{579E7ACF-D179-4596-85F5-4F5C8A1CB1B5}" presName="arrow" presStyleLbl="node1" presStyleIdx="1" presStyleCnt="2"/>
      <dgm:spPr/>
      <dgm:t>
        <a:bodyPr/>
        <a:lstStyle/>
        <a:p>
          <a:endParaRPr lang="ru-RU"/>
        </a:p>
      </dgm:t>
    </dgm:pt>
    <dgm:pt modelId="{2DA4E2C6-403D-4B49-B5B8-41C7F2A03026}" type="pres">
      <dgm:prSet presAssocID="{579E7ACF-D179-4596-85F5-4F5C8A1CB1B5}" presName="descendantArrow" presStyleCnt="0"/>
      <dgm:spPr/>
    </dgm:pt>
    <dgm:pt modelId="{CA78574D-80BD-4E95-8D77-B5E3D185213F}" type="pres">
      <dgm:prSet presAssocID="{A5254CDE-003F-4CA7-A9B7-016C63F568D6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80EAD-E467-4011-B280-64AB9505445D}" type="pres">
      <dgm:prSet presAssocID="{F005BF04-0198-46B8-9050-B56CC055084A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BB7E3-4030-45ED-8F3C-868DF7BAB784}" type="pres">
      <dgm:prSet presAssocID="{A3F581B2-3FD1-483F-955D-B43A4F501857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E08002-4522-4B66-BCED-7684F4AF34FC}" srcId="{579E7ACF-D179-4596-85F5-4F5C8A1CB1B5}" destId="{A3F581B2-3FD1-483F-955D-B43A4F501857}" srcOrd="2" destOrd="0" parTransId="{5432254F-95DB-406B-A642-36D1AAD55730}" sibTransId="{DA3DC5F1-C19E-472D-A8A9-ECE5202ED465}"/>
    <dgm:cxn modelId="{E1A1D8A2-C936-4CD4-BDEE-D048E1B70029}" type="presOf" srcId="{09346C31-7EA6-4D6E-85AA-2254E65CB47C}" destId="{0981881C-D0A9-46EC-806E-929237421E68}" srcOrd="1" destOrd="0" presId="urn:microsoft.com/office/officeart/2005/8/layout/process4"/>
    <dgm:cxn modelId="{D53229F8-3216-46FE-BA12-8B04617DB971}" srcId="{09346C31-7EA6-4D6E-85AA-2254E65CB47C}" destId="{52B360EF-4BDC-4C28-B251-AFCD62B57D80}" srcOrd="1" destOrd="0" parTransId="{F3690F85-927C-4904-B92C-0F68980E43EE}" sibTransId="{02028E88-7BB4-48C2-8FCD-1D1D24ED8626}"/>
    <dgm:cxn modelId="{1DA72918-FA4C-4E44-A8D8-E049D5CEAC1D}" srcId="{09346C31-7EA6-4D6E-85AA-2254E65CB47C}" destId="{E89E2C4C-BC87-410B-9D19-717D4AC30E14}" srcOrd="0" destOrd="0" parTransId="{09CE81BE-2D5F-42A4-9F07-588C5D935477}" sibTransId="{C9B561D7-024D-4B3B-82C9-B3F8E5CBCB3A}"/>
    <dgm:cxn modelId="{5DD16B04-D095-4977-83AA-3672EA6BC4CC}" type="presOf" srcId="{E89E2C4C-BC87-410B-9D19-717D4AC30E14}" destId="{95E1CE7F-FB36-47F3-8D9C-A8321FFF5738}" srcOrd="0" destOrd="0" presId="urn:microsoft.com/office/officeart/2005/8/layout/process4"/>
    <dgm:cxn modelId="{4D0BC2A6-22A0-4659-B352-DDCDFD36EAC2}" type="presOf" srcId="{09346C31-7EA6-4D6E-85AA-2254E65CB47C}" destId="{953F61C7-9F14-4D7D-A5F3-139FCE8C8651}" srcOrd="0" destOrd="0" presId="urn:microsoft.com/office/officeart/2005/8/layout/process4"/>
    <dgm:cxn modelId="{1AB3A0E5-E714-438A-9D9C-2D3887D30EF2}" type="presOf" srcId="{A3F581B2-3FD1-483F-955D-B43A4F501857}" destId="{363BB7E3-4030-45ED-8F3C-868DF7BAB784}" srcOrd="0" destOrd="0" presId="urn:microsoft.com/office/officeart/2005/8/layout/process4"/>
    <dgm:cxn modelId="{FA69F92A-BD0B-4601-B22B-9BC2B9952A2B}" srcId="{579E7ACF-D179-4596-85F5-4F5C8A1CB1B5}" destId="{A5254CDE-003F-4CA7-A9B7-016C63F568D6}" srcOrd="0" destOrd="0" parTransId="{90529BCC-E0BB-4BEB-986D-10C569B56AE6}" sibTransId="{EBB4DF13-A88A-47CF-8831-56995250BFCF}"/>
    <dgm:cxn modelId="{B754E0BA-1543-45E4-A8F6-2018BF06AC50}" srcId="{09346C31-7EA6-4D6E-85AA-2254E65CB47C}" destId="{69729AE8-9DCF-4F9F-A666-95EB966A68D7}" srcOrd="2" destOrd="0" parTransId="{392B160C-F156-4624-A0D1-F02D84CF1A26}" sibTransId="{4C93CB28-29FE-4F3B-9BA6-83F987B00587}"/>
    <dgm:cxn modelId="{AF482167-DC80-4772-9808-51D3CA400D21}" srcId="{FB135492-A416-4D52-AAFD-ED21AB270A1C}" destId="{09346C31-7EA6-4D6E-85AA-2254E65CB47C}" srcOrd="1" destOrd="0" parTransId="{18F74240-AABA-4848-9F1B-16C97FDB3E97}" sibTransId="{491599FF-0600-462E-996C-69C002C2E2B3}"/>
    <dgm:cxn modelId="{42760B8D-C774-42D9-BBBF-0CBA2141DBA7}" srcId="{579E7ACF-D179-4596-85F5-4F5C8A1CB1B5}" destId="{F005BF04-0198-46B8-9050-B56CC055084A}" srcOrd="1" destOrd="0" parTransId="{E2D9C5BA-4BF6-4EC3-99F4-BA476CAC24EC}" sibTransId="{7BC4C8F1-EDD2-47E9-A43A-CECD619CE9F8}"/>
    <dgm:cxn modelId="{F063530E-4BA3-48FD-A1AA-02FEFCC3C274}" type="presOf" srcId="{A5254CDE-003F-4CA7-A9B7-016C63F568D6}" destId="{CA78574D-80BD-4E95-8D77-B5E3D185213F}" srcOrd="0" destOrd="0" presId="urn:microsoft.com/office/officeart/2005/8/layout/process4"/>
    <dgm:cxn modelId="{8F50A074-3565-41BC-9BD2-89AC92B022C3}" type="presOf" srcId="{69729AE8-9DCF-4F9F-A666-95EB966A68D7}" destId="{A17CEFBB-97EF-4D6D-80E5-1DDB4541B333}" srcOrd="0" destOrd="0" presId="urn:microsoft.com/office/officeart/2005/8/layout/process4"/>
    <dgm:cxn modelId="{04CB8D6F-0897-4145-BDA0-C6712F1F294A}" type="presOf" srcId="{579E7ACF-D179-4596-85F5-4F5C8A1CB1B5}" destId="{947A9592-5094-4AED-984D-9ACAB45E5594}" srcOrd="0" destOrd="0" presId="urn:microsoft.com/office/officeart/2005/8/layout/process4"/>
    <dgm:cxn modelId="{6DFF17C1-8EFF-4092-92A3-BBB3949DC3DE}" type="presOf" srcId="{F005BF04-0198-46B8-9050-B56CC055084A}" destId="{B5B80EAD-E467-4011-B280-64AB9505445D}" srcOrd="0" destOrd="0" presId="urn:microsoft.com/office/officeart/2005/8/layout/process4"/>
    <dgm:cxn modelId="{C6512C5C-A94A-45A1-B0DE-4C3E178B527E}" type="presOf" srcId="{52B360EF-4BDC-4C28-B251-AFCD62B57D80}" destId="{24E13953-34AA-47C1-9427-1EA7E256C9FA}" srcOrd="0" destOrd="0" presId="urn:microsoft.com/office/officeart/2005/8/layout/process4"/>
    <dgm:cxn modelId="{D51302C9-B607-4A55-9AD4-3E4EFC582033}" type="presOf" srcId="{FB135492-A416-4D52-AAFD-ED21AB270A1C}" destId="{0E21E979-7093-4303-A030-4A3F8E18CD2C}" srcOrd="0" destOrd="0" presId="urn:microsoft.com/office/officeart/2005/8/layout/process4"/>
    <dgm:cxn modelId="{58629931-A6B2-4D7B-A9FF-61A0BE45A6A9}" type="presOf" srcId="{579E7ACF-D179-4596-85F5-4F5C8A1CB1B5}" destId="{26FC8C80-AD11-4E3A-AD77-4D7117E9AC9A}" srcOrd="1" destOrd="0" presId="urn:microsoft.com/office/officeart/2005/8/layout/process4"/>
    <dgm:cxn modelId="{6B4ECA6C-1FE8-4C06-BBD5-5B87B57BA7A6}" srcId="{FB135492-A416-4D52-AAFD-ED21AB270A1C}" destId="{579E7ACF-D179-4596-85F5-4F5C8A1CB1B5}" srcOrd="0" destOrd="0" parTransId="{15AC860B-46F1-42C5-9CD7-9FF03BE799CF}" sibTransId="{E56CF0A8-4404-424D-ACAD-F668C51E7EAD}"/>
    <dgm:cxn modelId="{FBFB2052-05CB-41D7-8825-4474680E959A}" type="presParOf" srcId="{0E21E979-7093-4303-A030-4A3F8E18CD2C}" destId="{74A19664-8F46-4593-B1FC-A89C194D20FF}" srcOrd="0" destOrd="0" presId="urn:microsoft.com/office/officeart/2005/8/layout/process4"/>
    <dgm:cxn modelId="{9F7C7213-CA1E-4568-898C-945823C3E042}" type="presParOf" srcId="{74A19664-8F46-4593-B1FC-A89C194D20FF}" destId="{953F61C7-9F14-4D7D-A5F3-139FCE8C8651}" srcOrd="0" destOrd="0" presId="urn:microsoft.com/office/officeart/2005/8/layout/process4"/>
    <dgm:cxn modelId="{759C32E2-D093-48DA-B173-1C8463AFBCD9}" type="presParOf" srcId="{74A19664-8F46-4593-B1FC-A89C194D20FF}" destId="{0981881C-D0A9-46EC-806E-929237421E68}" srcOrd="1" destOrd="0" presId="urn:microsoft.com/office/officeart/2005/8/layout/process4"/>
    <dgm:cxn modelId="{0F4ABA61-D599-43F3-886F-D30BF455CBD3}" type="presParOf" srcId="{74A19664-8F46-4593-B1FC-A89C194D20FF}" destId="{AF8ED3AD-6AED-4A2C-AD8B-23A1676DFC7F}" srcOrd="2" destOrd="0" presId="urn:microsoft.com/office/officeart/2005/8/layout/process4"/>
    <dgm:cxn modelId="{05908413-0BB2-4189-88C4-E6DFAAA3CFD0}" type="presParOf" srcId="{AF8ED3AD-6AED-4A2C-AD8B-23A1676DFC7F}" destId="{95E1CE7F-FB36-47F3-8D9C-A8321FFF5738}" srcOrd="0" destOrd="0" presId="urn:microsoft.com/office/officeart/2005/8/layout/process4"/>
    <dgm:cxn modelId="{262B6EB1-BDA1-4EFC-82F4-D1D3E1605138}" type="presParOf" srcId="{AF8ED3AD-6AED-4A2C-AD8B-23A1676DFC7F}" destId="{24E13953-34AA-47C1-9427-1EA7E256C9FA}" srcOrd="1" destOrd="0" presId="urn:microsoft.com/office/officeart/2005/8/layout/process4"/>
    <dgm:cxn modelId="{988898F9-B618-480C-8729-96C8DDA92182}" type="presParOf" srcId="{AF8ED3AD-6AED-4A2C-AD8B-23A1676DFC7F}" destId="{A17CEFBB-97EF-4D6D-80E5-1DDB4541B333}" srcOrd="2" destOrd="0" presId="urn:microsoft.com/office/officeart/2005/8/layout/process4"/>
    <dgm:cxn modelId="{6DBDC2A5-601E-4611-A4B8-82721BF0AD18}" type="presParOf" srcId="{0E21E979-7093-4303-A030-4A3F8E18CD2C}" destId="{AE0BB732-B8E0-4B16-A5A6-37A1DE157151}" srcOrd="1" destOrd="0" presId="urn:microsoft.com/office/officeart/2005/8/layout/process4"/>
    <dgm:cxn modelId="{004BBBE2-7874-4CFE-8020-54F18BDDD73A}" type="presParOf" srcId="{0E21E979-7093-4303-A030-4A3F8E18CD2C}" destId="{E00A1506-F03D-4076-BF10-17C308A4DA50}" srcOrd="2" destOrd="0" presId="urn:microsoft.com/office/officeart/2005/8/layout/process4"/>
    <dgm:cxn modelId="{1D6EBFEC-7133-45FD-849A-485FE0F5595E}" type="presParOf" srcId="{E00A1506-F03D-4076-BF10-17C308A4DA50}" destId="{947A9592-5094-4AED-984D-9ACAB45E5594}" srcOrd="0" destOrd="0" presId="urn:microsoft.com/office/officeart/2005/8/layout/process4"/>
    <dgm:cxn modelId="{3EDA5619-9644-46BE-B3ED-23B8592DAD13}" type="presParOf" srcId="{E00A1506-F03D-4076-BF10-17C308A4DA50}" destId="{26FC8C80-AD11-4E3A-AD77-4D7117E9AC9A}" srcOrd="1" destOrd="0" presId="urn:microsoft.com/office/officeart/2005/8/layout/process4"/>
    <dgm:cxn modelId="{E864B464-ABF5-4195-8219-06475E6DE3BF}" type="presParOf" srcId="{E00A1506-F03D-4076-BF10-17C308A4DA50}" destId="{2DA4E2C6-403D-4B49-B5B8-41C7F2A03026}" srcOrd="2" destOrd="0" presId="urn:microsoft.com/office/officeart/2005/8/layout/process4"/>
    <dgm:cxn modelId="{A5F5F8E9-9994-45E5-8CDC-0AB9ED74D90E}" type="presParOf" srcId="{2DA4E2C6-403D-4B49-B5B8-41C7F2A03026}" destId="{CA78574D-80BD-4E95-8D77-B5E3D185213F}" srcOrd="0" destOrd="0" presId="urn:microsoft.com/office/officeart/2005/8/layout/process4"/>
    <dgm:cxn modelId="{8732A70E-E0FA-4FD0-AEF8-6574974E5144}" type="presParOf" srcId="{2DA4E2C6-403D-4B49-B5B8-41C7F2A03026}" destId="{B5B80EAD-E467-4011-B280-64AB9505445D}" srcOrd="1" destOrd="0" presId="urn:microsoft.com/office/officeart/2005/8/layout/process4"/>
    <dgm:cxn modelId="{2BEE24E3-4760-4CF4-9FFD-699D518035BF}" type="presParOf" srcId="{2DA4E2C6-403D-4B49-B5B8-41C7F2A03026}" destId="{363BB7E3-4030-45ED-8F3C-868DF7BAB784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EDD164-4690-4F9C-8F68-EAF0C59C812F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2C3AB78-6A96-4C16-B2D4-F74FF33B3F65}">
      <dgm:prSet phldrT="[Текст]" custT="1"/>
      <dgm:spPr/>
      <dgm:t>
        <a:bodyPr/>
        <a:lstStyle/>
        <a:p>
          <a:r>
            <a:rPr lang="ru-RU" sz="1100" b="1" smtClean="0">
              <a:solidFill>
                <a:srgbClr val="002060"/>
              </a:solidFill>
              <a:latin typeface="Georgia" pitchFamily="18" charset="0"/>
            </a:rPr>
            <a:t>Выработать понимание у ребенка времен года. </a:t>
          </a:r>
          <a:endParaRPr lang="ru-RU" sz="1100" b="1" dirty="0">
            <a:solidFill>
              <a:srgbClr val="002060"/>
            </a:solidFill>
          </a:endParaRPr>
        </a:p>
      </dgm:t>
    </dgm:pt>
    <dgm:pt modelId="{F5599F36-2704-45E4-A817-09F9DF600712}" type="parTrans" cxnId="{581B8B4C-C311-4560-B131-9407281E3E5F}">
      <dgm:prSet/>
      <dgm:spPr/>
      <dgm:t>
        <a:bodyPr/>
        <a:lstStyle/>
        <a:p>
          <a:endParaRPr lang="ru-RU" sz="4000" b="1">
            <a:solidFill>
              <a:srgbClr val="002060"/>
            </a:solidFill>
          </a:endParaRPr>
        </a:p>
      </dgm:t>
    </dgm:pt>
    <dgm:pt modelId="{8F2997E0-0494-400D-B212-DC51B1903FF5}" type="sibTrans" cxnId="{581B8B4C-C311-4560-B131-9407281E3E5F}">
      <dgm:prSet/>
      <dgm:spPr/>
      <dgm:t>
        <a:bodyPr/>
        <a:lstStyle/>
        <a:p>
          <a:endParaRPr lang="ru-RU" sz="4000" b="1">
            <a:solidFill>
              <a:srgbClr val="002060"/>
            </a:solidFill>
          </a:endParaRPr>
        </a:p>
      </dgm:t>
    </dgm:pt>
    <dgm:pt modelId="{F9205785-EB0B-445A-86EB-D2D83A26A8CD}">
      <dgm:prSet phldrT="[Текст]" custT="1"/>
      <dgm:spPr/>
      <dgm:t>
        <a:bodyPr/>
        <a:lstStyle/>
        <a:p>
          <a:r>
            <a:rPr lang="ru-RU" sz="1100" b="1" smtClean="0">
              <a:solidFill>
                <a:srgbClr val="002060"/>
              </a:solidFill>
              <a:latin typeface="Georgia" pitchFamily="18" charset="0"/>
            </a:rPr>
            <a:t>Формирование представлений о том, что существует 12 месяцев и 4 времени года </a:t>
          </a:r>
          <a:endParaRPr lang="ru-RU" sz="1100" b="1" dirty="0">
            <a:solidFill>
              <a:srgbClr val="002060"/>
            </a:solidFill>
          </a:endParaRPr>
        </a:p>
      </dgm:t>
    </dgm:pt>
    <dgm:pt modelId="{E84D53B0-085B-41A4-B976-EB598597E366}" type="parTrans" cxnId="{6D609CA0-2E6C-461B-B384-39EBB1D1AA3D}">
      <dgm:prSet/>
      <dgm:spPr/>
      <dgm:t>
        <a:bodyPr/>
        <a:lstStyle/>
        <a:p>
          <a:endParaRPr lang="ru-RU" sz="4000" b="1">
            <a:solidFill>
              <a:srgbClr val="002060"/>
            </a:solidFill>
          </a:endParaRPr>
        </a:p>
      </dgm:t>
    </dgm:pt>
    <dgm:pt modelId="{F9E974F0-29F3-4889-8A4C-FCF95B4A13A7}" type="sibTrans" cxnId="{6D609CA0-2E6C-461B-B384-39EBB1D1AA3D}">
      <dgm:prSet/>
      <dgm:spPr/>
      <dgm:t>
        <a:bodyPr/>
        <a:lstStyle/>
        <a:p>
          <a:endParaRPr lang="ru-RU" sz="4000" b="1">
            <a:solidFill>
              <a:srgbClr val="002060"/>
            </a:solidFill>
          </a:endParaRPr>
        </a:p>
      </dgm:t>
    </dgm:pt>
    <dgm:pt modelId="{0BE1EFA1-7670-40E3-B11B-1CAD359D5E13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Georgia" pitchFamily="18" charset="0"/>
            </a:rPr>
            <a:t>Наглядный  показ детям  перемен, которые происходят с погодой и природой осенью, летом, зимой и весной. </a:t>
          </a:r>
          <a:endParaRPr lang="ru-RU" sz="1100" b="1" dirty="0">
            <a:solidFill>
              <a:srgbClr val="002060"/>
            </a:solidFill>
          </a:endParaRPr>
        </a:p>
      </dgm:t>
    </dgm:pt>
    <dgm:pt modelId="{2A761EEA-C209-4B1F-A716-5C3B4D30F24B}" type="parTrans" cxnId="{52734606-F1FC-4526-9E14-A7CC5478913F}">
      <dgm:prSet/>
      <dgm:spPr/>
      <dgm:t>
        <a:bodyPr/>
        <a:lstStyle/>
        <a:p>
          <a:endParaRPr lang="ru-RU" sz="4000" b="1">
            <a:solidFill>
              <a:srgbClr val="002060"/>
            </a:solidFill>
          </a:endParaRPr>
        </a:p>
      </dgm:t>
    </dgm:pt>
    <dgm:pt modelId="{CEFA1A5F-3FA8-4019-B6F4-F126D36E5CAF}" type="sibTrans" cxnId="{52734606-F1FC-4526-9E14-A7CC5478913F}">
      <dgm:prSet/>
      <dgm:spPr/>
      <dgm:t>
        <a:bodyPr/>
        <a:lstStyle/>
        <a:p>
          <a:endParaRPr lang="ru-RU" sz="4000" b="1">
            <a:solidFill>
              <a:srgbClr val="002060"/>
            </a:solidFill>
          </a:endParaRPr>
        </a:p>
      </dgm:t>
    </dgm:pt>
    <dgm:pt modelId="{9F6C43EE-48FC-4687-9BAD-497134B53F2A}" type="pres">
      <dgm:prSet presAssocID="{FBEDD164-4690-4F9C-8F68-EAF0C59C81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1FAB3B-1332-4AD9-A015-AB1357CDE6DF}" type="pres">
      <dgm:prSet presAssocID="{12C3AB78-6A96-4C16-B2D4-F74FF33B3F65}" presName="parentLin" presStyleCnt="0"/>
      <dgm:spPr/>
    </dgm:pt>
    <dgm:pt modelId="{32B9B2CC-39E6-4C79-ADFD-0F19789087CD}" type="pres">
      <dgm:prSet presAssocID="{12C3AB78-6A96-4C16-B2D4-F74FF33B3F6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0246CEB-FFD8-48A5-B3AB-06FCEAD3DCF5}" type="pres">
      <dgm:prSet presAssocID="{12C3AB78-6A96-4C16-B2D4-F74FF33B3F65}" presName="parentText" presStyleLbl="node1" presStyleIdx="0" presStyleCnt="3" custScaleX="129101" custScaleY="1134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BCA7F-4213-45FD-A546-B6D9E91C0A57}" type="pres">
      <dgm:prSet presAssocID="{12C3AB78-6A96-4C16-B2D4-F74FF33B3F65}" presName="negativeSpace" presStyleCnt="0"/>
      <dgm:spPr/>
    </dgm:pt>
    <dgm:pt modelId="{12F69C6D-9109-4CF1-BE67-76675B9BE2CD}" type="pres">
      <dgm:prSet presAssocID="{12C3AB78-6A96-4C16-B2D4-F74FF33B3F65}" presName="childText" presStyleLbl="conFgAcc1" presStyleIdx="0" presStyleCnt="3">
        <dgm:presLayoutVars>
          <dgm:bulletEnabled val="1"/>
        </dgm:presLayoutVars>
      </dgm:prSet>
      <dgm:spPr/>
    </dgm:pt>
    <dgm:pt modelId="{9396F4FD-014E-4AC1-940B-48353852DE18}" type="pres">
      <dgm:prSet presAssocID="{8F2997E0-0494-400D-B212-DC51B1903FF5}" presName="spaceBetweenRectangles" presStyleCnt="0"/>
      <dgm:spPr/>
    </dgm:pt>
    <dgm:pt modelId="{3D457562-C203-4E7D-B990-F5DE30D7374E}" type="pres">
      <dgm:prSet presAssocID="{F9205785-EB0B-445A-86EB-D2D83A26A8CD}" presName="parentLin" presStyleCnt="0"/>
      <dgm:spPr/>
    </dgm:pt>
    <dgm:pt modelId="{E8155B72-883B-4EB4-ACA8-5427308B0A06}" type="pres">
      <dgm:prSet presAssocID="{F9205785-EB0B-445A-86EB-D2D83A26A8C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D4AA5CA-8D8E-4137-92DC-CA0370BCDFA6}" type="pres">
      <dgm:prSet presAssocID="{F9205785-EB0B-445A-86EB-D2D83A26A8CD}" presName="parentText" presStyleLbl="node1" presStyleIdx="1" presStyleCnt="3" custScaleX="1291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087A7-CFF4-481E-A171-FF737F38E056}" type="pres">
      <dgm:prSet presAssocID="{F9205785-EB0B-445A-86EB-D2D83A26A8CD}" presName="negativeSpace" presStyleCnt="0"/>
      <dgm:spPr/>
    </dgm:pt>
    <dgm:pt modelId="{6B214A0F-CCED-4DCD-B79A-38429E8AEFA2}" type="pres">
      <dgm:prSet presAssocID="{F9205785-EB0B-445A-86EB-D2D83A26A8CD}" presName="childText" presStyleLbl="conFgAcc1" presStyleIdx="1" presStyleCnt="3" custLinFactNeighborX="2344" custLinFactNeighborY="71114">
        <dgm:presLayoutVars>
          <dgm:bulletEnabled val="1"/>
        </dgm:presLayoutVars>
      </dgm:prSet>
      <dgm:spPr/>
    </dgm:pt>
    <dgm:pt modelId="{8DCD6C0F-55A4-47CE-A5D2-C6D286F4C7BF}" type="pres">
      <dgm:prSet presAssocID="{F9E974F0-29F3-4889-8A4C-FCF95B4A13A7}" presName="spaceBetweenRectangles" presStyleCnt="0"/>
      <dgm:spPr/>
    </dgm:pt>
    <dgm:pt modelId="{14ECFE8F-8F15-475E-8355-4646A2B8FFC4}" type="pres">
      <dgm:prSet presAssocID="{0BE1EFA1-7670-40E3-B11B-1CAD359D5E13}" presName="parentLin" presStyleCnt="0"/>
      <dgm:spPr/>
    </dgm:pt>
    <dgm:pt modelId="{DB59B30A-5780-419C-8426-0C16BC4AE34E}" type="pres">
      <dgm:prSet presAssocID="{0BE1EFA1-7670-40E3-B11B-1CAD359D5E1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3BDB047-3FB5-46C3-AC89-59013F7D0FB4}" type="pres">
      <dgm:prSet presAssocID="{0BE1EFA1-7670-40E3-B11B-1CAD359D5E13}" presName="parentText" presStyleLbl="node1" presStyleIdx="2" presStyleCnt="3" custScaleX="121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16412-0F49-444A-9A52-C49EB0DF692D}" type="pres">
      <dgm:prSet presAssocID="{0BE1EFA1-7670-40E3-B11B-1CAD359D5E13}" presName="negativeSpace" presStyleCnt="0"/>
      <dgm:spPr/>
    </dgm:pt>
    <dgm:pt modelId="{640774F0-74B1-4679-AD49-916ADECC71D9}" type="pres">
      <dgm:prSet presAssocID="{0BE1EFA1-7670-40E3-B11B-1CAD359D5E1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6C18B03-BC55-4E1D-952D-6F0A1C57C272}" type="presOf" srcId="{12C3AB78-6A96-4C16-B2D4-F74FF33B3F65}" destId="{60246CEB-FFD8-48A5-B3AB-06FCEAD3DCF5}" srcOrd="1" destOrd="0" presId="urn:microsoft.com/office/officeart/2005/8/layout/list1"/>
    <dgm:cxn modelId="{32C33E73-39D5-460B-9519-ADBCDAB91340}" type="presOf" srcId="{F9205785-EB0B-445A-86EB-D2D83A26A8CD}" destId="{AD4AA5CA-8D8E-4137-92DC-CA0370BCDFA6}" srcOrd="1" destOrd="0" presId="urn:microsoft.com/office/officeart/2005/8/layout/list1"/>
    <dgm:cxn modelId="{F22EDFFE-6EB0-436D-9E2F-3BE6AAFD3038}" type="presOf" srcId="{12C3AB78-6A96-4C16-B2D4-F74FF33B3F65}" destId="{32B9B2CC-39E6-4C79-ADFD-0F19789087CD}" srcOrd="0" destOrd="0" presId="urn:microsoft.com/office/officeart/2005/8/layout/list1"/>
    <dgm:cxn modelId="{350683FA-1AA9-480C-B99E-F72C3E7B9E61}" type="presOf" srcId="{0BE1EFA1-7670-40E3-B11B-1CAD359D5E13}" destId="{DB59B30A-5780-419C-8426-0C16BC4AE34E}" srcOrd="0" destOrd="0" presId="urn:microsoft.com/office/officeart/2005/8/layout/list1"/>
    <dgm:cxn modelId="{6D609CA0-2E6C-461B-B384-39EBB1D1AA3D}" srcId="{FBEDD164-4690-4F9C-8F68-EAF0C59C812F}" destId="{F9205785-EB0B-445A-86EB-D2D83A26A8CD}" srcOrd="1" destOrd="0" parTransId="{E84D53B0-085B-41A4-B976-EB598597E366}" sibTransId="{F9E974F0-29F3-4889-8A4C-FCF95B4A13A7}"/>
    <dgm:cxn modelId="{5ADE8A63-6C69-4746-ADFF-7BC61DF7BCDD}" type="presOf" srcId="{F9205785-EB0B-445A-86EB-D2D83A26A8CD}" destId="{E8155B72-883B-4EB4-ACA8-5427308B0A06}" srcOrd="0" destOrd="0" presId="urn:microsoft.com/office/officeart/2005/8/layout/list1"/>
    <dgm:cxn modelId="{52734606-F1FC-4526-9E14-A7CC5478913F}" srcId="{FBEDD164-4690-4F9C-8F68-EAF0C59C812F}" destId="{0BE1EFA1-7670-40E3-B11B-1CAD359D5E13}" srcOrd="2" destOrd="0" parTransId="{2A761EEA-C209-4B1F-A716-5C3B4D30F24B}" sibTransId="{CEFA1A5F-3FA8-4019-B6F4-F126D36E5CAF}"/>
    <dgm:cxn modelId="{EFE16E4F-9FB5-4D2E-AF09-011C20D7FF66}" type="presOf" srcId="{0BE1EFA1-7670-40E3-B11B-1CAD359D5E13}" destId="{53BDB047-3FB5-46C3-AC89-59013F7D0FB4}" srcOrd="1" destOrd="0" presId="urn:microsoft.com/office/officeart/2005/8/layout/list1"/>
    <dgm:cxn modelId="{12C31BEA-C237-4C52-8D32-AB596362AB04}" type="presOf" srcId="{FBEDD164-4690-4F9C-8F68-EAF0C59C812F}" destId="{9F6C43EE-48FC-4687-9BAD-497134B53F2A}" srcOrd="0" destOrd="0" presId="urn:microsoft.com/office/officeart/2005/8/layout/list1"/>
    <dgm:cxn modelId="{581B8B4C-C311-4560-B131-9407281E3E5F}" srcId="{FBEDD164-4690-4F9C-8F68-EAF0C59C812F}" destId="{12C3AB78-6A96-4C16-B2D4-F74FF33B3F65}" srcOrd="0" destOrd="0" parTransId="{F5599F36-2704-45E4-A817-09F9DF600712}" sibTransId="{8F2997E0-0494-400D-B212-DC51B1903FF5}"/>
    <dgm:cxn modelId="{E761CC0A-EF9E-41FF-BAA5-A6468C023033}" type="presParOf" srcId="{9F6C43EE-48FC-4687-9BAD-497134B53F2A}" destId="{591FAB3B-1332-4AD9-A015-AB1357CDE6DF}" srcOrd="0" destOrd="0" presId="urn:microsoft.com/office/officeart/2005/8/layout/list1"/>
    <dgm:cxn modelId="{D84376BF-0AF5-457B-BE4B-D00ED7D0F7A2}" type="presParOf" srcId="{591FAB3B-1332-4AD9-A015-AB1357CDE6DF}" destId="{32B9B2CC-39E6-4C79-ADFD-0F19789087CD}" srcOrd="0" destOrd="0" presId="urn:microsoft.com/office/officeart/2005/8/layout/list1"/>
    <dgm:cxn modelId="{80BAF9BE-3359-4C91-B138-439F7AF68636}" type="presParOf" srcId="{591FAB3B-1332-4AD9-A015-AB1357CDE6DF}" destId="{60246CEB-FFD8-48A5-B3AB-06FCEAD3DCF5}" srcOrd="1" destOrd="0" presId="urn:microsoft.com/office/officeart/2005/8/layout/list1"/>
    <dgm:cxn modelId="{7C6C24E2-AFE0-442E-99DD-19DC00FF7C93}" type="presParOf" srcId="{9F6C43EE-48FC-4687-9BAD-497134B53F2A}" destId="{6D9BCA7F-4213-45FD-A546-B6D9E91C0A57}" srcOrd="1" destOrd="0" presId="urn:microsoft.com/office/officeart/2005/8/layout/list1"/>
    <dgm:cxn modelId="{1BB83870-8BD0-4402-99CC-BF8473EA77E6}" type="presParOf" srcId="{9F6C43EE-48FC-4687-9BAD-497134B53F2A}" destId="{12F69C6D-9109-4CF1-BE67-76675B9BE2CD}" srcOrd="2" destOrd="0" presId="urn:microsoft.com/office/officeart/2005/8/layout/list1"/>
    <dgm:cxn modelId="{D410706A-26F9-4D3D-9B31-1436AE7D28FF}" type="presParOf" srcId="{9F6C43EE-48FC-4687-9BAD-497134B53F2A}" destId="{9396F4FD-014E-4AC1-940B-48353852DE18}" srcOrd="3" destOrd="0" presId="urn:microsoft.com/office/officeart/2005/8/layout/list1"/>
    <dgm:cxn modelId="{F3C23288-2A39-4E39-A4D3-A78AE09942E7}" type="presParOf" srcId="{9F6C43EE-48FC-4687-9BAD-497134B53F2A}" destId="{3D457562-C203-4E7D-B990-F5DE30D7374E}" srcOrd="4" destOrd="0" presId="urn:microsoft.com/office/officeart/2005/8/layout/list1"/>
    <dgm:cxn modelId="{34902D5D-E518-48CC-ACDE-C998D4AF9612}" type="presParOf" srcId="{3D457562-C203-4E7D-B990-F5DE30D7374E}" destId="{E8155B72-883B-4EB4-ACA8-5427308B0A06}" srcOrd="0" destOrd="0" presId="urn:microsoft.com/office/officeart/2005/8/layout/list1"/>
    <dgm:cxn modelId="{5BDD861E-717B-482D-9372-98248093FE87}" type="presParOf" srcId="{3D457562-C203-4E7D-B990-F5DE30D7374E}" destId="{AD4AA5CA-8D8E-4137-92DC-CA0370BCDFA6}" srcOrd="1" destOrd="0" presId="urn:microsoft.com/office/officeart/2005/8/layout/list1"/>
    <dgm:cxn modelId="{EC28B7B7-1E21-47A5-A797-FBEBF126C375}" type="presParOf" srcId="{9F6C43EE-48FC-4687-9BAD-497134B53F2A}" destId="{EB6087A7-CFF4-481E-A171-FF737F38E056}" srcOrd="5" destOrd="0" presId="urn:microsoft.com/office/officeart/2005/8/layout/list1"/>
    <dgm:cxn modelId="{ECB8FACA-1259-4395-881B-B3D47937CECB}" type="presParOf" srcId="{9F6C43EE-48FC-4687-9BAD-497134B53F2A}" destId="{6B214A0F-CCED-4DCD-B79A-38429E8AEFA2}" srcOrd="6" destOrd="0" presId="urn:microsoft.com/office/officeart/2005/8/layout/list1"/>
    <dgm:cxn modelId="{DC3E094C-CE63-4804-97A1-FA82CD9B4631}" type="presParOf" srcId="{9F6C43EE-48FC-4687-9BAD-497134B53F2A}" destId="{8DCD6C0F-55A4-47CE-A5D2-C6D286F4C7BF}" srcOrd="7" destOrd="0" presId="urn:microsoft.com/office/officeart/2005/8/layout/list1"/>
    <dgm:cxn modelId="{79B8210B-2857-496F-BE7F-ED16F959E7F2}" type="presParOf" srcId="{9F6C43EE-48FC-4687-9BAD-497134B53F2A}" destId="{14ECFE8F-8F15-475E-8355-4646A2B8FFC4}" srcOrd="8" destOrd="0" presId="urn:microsoft.com/office/officeart/2005/8/layout/list1"/>
    <dgm:cxn modelId="{20E09983-3DFC-4BD0-9CAB-ACDC9D44426F}" type="presParOf" srcId="{14ECFE8F-8F15-475E-8355-4646A2B8FFC4}" destId="{DB59B30A-5780-419C-8426-0C16BC4AE34E}" srcOrd="0" destOrd="0" presId="urn:microsoft.com/office/officeart/2005/8/layout/list1"/>
    <dgm:cxn modelId="{ED599BF7-96E1-41DF-8A63-14A4B6BE5605}" type="presParOf" srcId="{14ECFE8F-8F15-475E-8355-4646A2B8FFC4}" destId="{53BDB047-3FB5-46C3-AC89-59013F7D0FB4}" srcOrd="1" destOrd="0" presId="urn:microsoft.com/office/officeart/2005/8/layout/list1"/>
    <dgm:cxn modelId="{CFB58B0D-8EE2-4033-9C97-86A78C91FD39}" type="presParOf" srcId="{9F6C43EE-48FC-4687-9BAD-497134B53F2A}" destId="{9EB16412-0F49-444A-9A52-C49EB0DF692D}" srcOrd="9" destOrd="0" presId="urn:microsoft.com/office/officeart/2005/8/layout/list1"/>
    <dgm:cxn modelId="{CCD39482-B355-4C0C-926C-63EC54DFC6EF}" type="presParOf" srcId="{9F6C43EE-48FC-4687-9BAD-497134B53F2A}" destId="{640774F0-74B1-4679-AD49-916ADECC71D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D8F6DB-BABE-4CD4-B723-8E9D480DFCAF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439898B-59E8-4CF9-A5EB-E3E8D20FF26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Овладение  эталонами  времени, сформированы умения устанавливать временные отношения ,  осознание  детьми последовательности происходящих событий, причинно-следственных связей между ними. </a:t>
          </a:r>
          <a:endParaRPr lang="ru-RU" sz="1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848275-4512-46A7-9AB6-0418C04AD6C7}" type="parTrans" cxnId="{6BFE380A-97C8-4C4A-8DC3-93878C9B6240}">
      <dgm:prSet/>
      <dgm:spPr/>
      <dgm:t>
        <a:bodyPr/>
        <a:lstStyle/>
        <a:p>
          <a:endParaRPr lang="ru-RU" sz="5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516BCA-0A5F-4861-AD17-727641CCA580}" type="sibTrans" cxnId="{6BFE380A-97C8-4C4A-8DC3-93878C9B6240}">
      <dgm:prSet/>
      <dgm:spPr/>
      <dgm:t>
        <a:bodyPr/>
        <a:lstStyle/>
        <a:p>
          <a:endParaRPr lang="ru-RU" sz="5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CF7BA1-4618-4ED3-9C71-6C195E9ED315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 таких  целевых ориентиров:</a:t>
          </a:r>
          <a:endParaRPr lang="ru-RU" sz="1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B7440F-3925-487A-9AC3-55057D383D87}" type="parTrans" cxnId="{961D859F-A2F7-4395-A79C-F90F762458C1}">
      <dgm:prSet/>
      <dgm:spPr/>
      <dgm:t>
        <a:bodyPr/>
        <a:lstStyle/>
        <a:p>
          <a:endParaRPr lang="ru-RU" sz="5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C19C09-8C2D-4E2C-86A3-5341E97B99EC}" type="sibTrans" cxnId="{961D859F-A2F7-4395-A79C-F90F762458C1}">
      <dgm:prSet/>
      <dgm:spPr/>
      <dgm:t>
        <a:bodyPr/>
        <a:lstStyle/>
        <a:p>
          <a:endParaRPr lang="ru-RU" sz="5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B74B51-B63C-42BB-BD13-EC5D63BFB9F0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 способный решать интеллектуальные  и личностные задачи (проблемы) адекватные возрасту детей, </a:t>
          </a:r>
          <a:endParaRPr lang="ru-RU" sz="1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173ABE-2936-4BA0-A88B-02ADB98E198D}" type="parTrans" cxnId="{AA91B477-77A8-44BD-BA93-B40D8BD86AA7}">
      <dgm:prSet/>
      <dgm:spPr/>
      <dgm:t>
        <a:bodyPr/>
        <a:lstStyle/>
        <a:p>
          <a:endParaRPr lang="ru-RU" sz="5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0FDC97-6FC8-433C-B3A3-CD85309AD15F}" type="sibTrans" cxnId="{AA91B477-77A8-44BD-BA93-B40D8BD86AA7}">
      <dgm:prSet/>
      <dgm:spPr/>
      <dgm:t>
        <a:bodyPr/>
        <a:lstStyle/>
        <a:p>
          <a:endParaRPr lang="ru-RU" sz="5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C7EF1A-A593-46E6-8E06-4F8632693476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Любознательный, активный, овладевший универсальными предпосылками учебной деятельности, </a:t>
          </a:r>
          <a:endParaRPr lang="ru-RU" sz="1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C64BFB-DE53-427B-853F-92BFAB171C2A}" type="parTrans" cxnId="{87EDD822-C45F-4630-B68B-129833F28DE8}">
      <dgm:prSet/>
      <dgm:spPr/>
      <dgm:t>
        <a:bodyPr/>
        <a:lstStyle/>
        <a:p>
          <a:endParaRPr lang="ru-RU" sz="5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417A9B-507D-4893-8F33-15511747649E}" type="sibTrans" cxnId="{87EDD822-C45F-4630-B68B-129833F28DE8}">
      <dgm:prSet/>
      <dgm:spPr/>
      <dgm:t>
        <a:bodyPr/>
        <a:lstStyle/>
        <a:p>
          <a:endParaRPr lang="ru-RU" sz="5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F17E3D-EE6E-43B2-B122-EA444E8C7E6A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Овладевший необходимыми умениями и навыками,  овладевший средствами общения и способами взаимодействия со взрослыми и сверстниками, эмоционально отзывчивый</a:t>
          </a:r>
          <a:endParaRPr lang="ru-RU" sz="1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5E2119-D6E5-4FE1-B9E3-F31A6F6CDF5D}" type="parTrans" cxnId="{76485445-55B8-482D-AFDE-42B0BC54694B}">
      <dgm:prSet/>
      <dgm:spPr/>
      <dgm:t>
        <a:bodyPr/>
        <a:lstStyle/>
        <a:p>
          <a:endParaRPr lang="ru-RU" sz="5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E9FD25-50F7-46FF-B721-64842F4A0F6C}" type="sibTrans" cxnId="{76485445-55B8-482D-AFDE-42B0BC54694B}">
      <dgm:prSet/>
      <dgm:spPr/>
      <dgm:t>
        <a:bodyPr/>
        <a:lstStyle/>
        <a:p>
          <a:endParaRPr lang="ru-RU" sz="5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CE398D-DB80-4901-A09E-9B1324556F38}">
      <dgm:prSet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умения ориентироваться  во времени  на прочной чувственной основе, т.Е. Переживании длительности времени в связи с осуществлением разнообразной деятельности, по-разному эмоционально окрашенной, а также наблюдениями за явлениями природы, событиями общественной жизни. </a:t>
          </a:r>
          <a:endParaRPr lang="ru-RU" sz="1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0E2395-AAF0-476A-8ADE-36448379CBC5}" type="sibTrans" cxnId="{7A377C24-E3C8-435A-BA21-A47D806CD3F9}">
      <dgm:prSet/>
      <dgm:spPr/>
      <dgm:t>
        <a:bodyPr/>
        <a:lstStyle/>
        <a:p>
          <a:endParaRPr lang="ru-RU" sz="5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5DB50E-3EE7-46D9-BA9F-5EC6DEEB55AA}" type="parTrans" cxnId="{7A377C24-E3C8-435A-BA21-A47D806CD3F9}">
      <dgm:prSet/>
      <dgm:spPr/>
      <dgm:t>
        <a:bodyPr/>
        <a:lstStyle/>
        <a:p>
          <a:endParaRPr lang="ru-RU" sz="5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7B42F4-D4A7-4E55-BF44-67A3CE250138}" type="pres">
      <dgm:prSet presAssocID="{B7D8F6DB-BABE-4CD4-B723-8E9D480DFC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E6A009-EF5F-4607-8FCB-9DAF3889FE5D}" type="pres">
      <dgm:prSet presAssocID="{7439898B-59E8-4CF9-A5EB-E3E8D20FF262}" presName="parentLin" presStyleCnt="0"/>
      <dgm:spPr/>
    </dgm:pt>
    <dgm:pt modelId="{FBFBB97B-7F8A-4585-9149-FEC4755F0DB1}" type="pres">
      <dgm:prSet presAssocID="{7439898B-59E8-4CF9-A5EB-E3E8D20FF26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4BFB196-B83F-43E7-9F12-AFD1E937CF22}" type="pres">
      <dgm:prSet presAssocID="{7439898B-59E8-4CF9-A5EB-E3E8D20FF262}" presName="parentText" presStyleLbl="node1" presStyleIdx="0" presStyleCnt="6" custScaleX="1296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C545A-1B7D-43AA-9D7B-2F127E00B460}" type="pres">
      <dgm:prSet presAssocID="{7439898B-59E8-4CF9-A5EB-E3E8D20FF262}" presName="negativeSpace" presStyleCnt="0"/>
      <dgm:spPr/>
    </dgm:pt>
    <dgm:pt modelId="{90C665D7-FED0-4845-88F8-FE7BBD0F0D37}" type="pres">
      <dgm:prSet presAssocID="{7439898B-59E8-4CF9-A5EB-E3E8D20FF262}" presName="childText" presStyleLbl="conFgAcc1" presStyleIdx="0" presStyleCnt="6">
        <dgm:presLayoutVars>
          <dgm:bulletEnabled val="1"/>
        </dgm:presLayoutVars>
      </dgm:prSet>
      <dgm:spPr/>
    </dgm:pt>
    <dgm:pt modelId="{B826EEF5-11B8-437A-8FE1-55DF3EA35ECB}" type="pres">
      <dgm:prSet presAssocID="{D0516BCA-0A5F-4861-AD17-727641CCA580}" presName="spaceBetweenRectangles" presStyleCnt="0"/>
      <dgm:spPr/>
    </dgm:pt>
    <dgm:pt modelId="{F8A88760-0632-4403-81EC-B571625FE80F}" type="pres">
      <dgm:prSet presAssocID="{63CE398D-DB80-4901-A09E-9B1324556F38}" presName="parentLin" presStyleCnt="0"/>
      <dgm:spPr/>
    </dgm:pt>
    <dgm:pt modelId="{E1911568-7AA4-475C-8673-10EC91239C26}" type="pres">
      <dgm:prSet presAssocID="{63CE398D-DB80-4901-A09E-9B1324556F3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1A8AA25-7B86-405A-8E32-DA4B27102E6D}" type="pres">
      <dgm:prSet presAssocID="{63CE398D-DB80-4901-A09E-9B1324556F38}" presName="parentText" presStyleLbl="node1" presStyleIdx="1" presStyleCnt="6" custScaleX="127642" custLinFactNeighborX="-2439" custLinFactNeighborY="29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DA5B5-2402-42E1-AFBE-F680ED38C16F}" type="pres">
      <dgm:prSet presAssocID="{63CE398D-DB80-4901-A09E-9B1324556F38}" presName="negativeSpace" presStyleCnt="0"/>
      <dgm:spPr/>
    </dgm:pt>
    <dgm:pt modelId="{2F1359FF-A77C-45BF-ADC1-0886FBB27287}" type="pres">
      <dgm:prSet presAssocID="{63CE398D-DB80-4901-A09E-9B1324556F38}" presName="childText" presStyleLbl="conFgAcc1" presStyleIdx="1" presStyleCnt="6">
        <dgm:presLayoutVars>
          <dgm:bulletEnabled val="1"/>
        </dgm:presLayoutVars>
      </dgm:prSet>
      <dgm:spPr/>
    </dgm:pt>
    <dgm:pt modelId="{4D8FC807-1A32-4FD0-AF2B-466EB3E1FE9E}" type="pres">
      <dgm:prSet presAssocID="{1F0E2395-AAF0-476A-8ADE-36448379CBC5}" presName="spaceBetweenRectangles" presStyleCnt="0"/>
      <dgm:spPr/>
    </dgm:pt>
    <dgm:pt modelId="{AC93AEFA-4DB8-4D86-B483-831A946E10A6}" type="pres">
      <dgm:prSet presAssocID="{A4CF7BA1-4618-4ED3-9C71-6C195E9ED315}" presName="parentLin" presStyleCnt="0"/>
      <dgm:spPr/>
    </dgm:pt>
    <dgm:pt modelId="{E410147D-2488-4E75-8B87-0CC105F81F34}" type="pres">
      <dgm:prSet presAssocID="{A4CF7BA1-4618-4ED3-9C71-6C195E9ED315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980E2705-DFBD-4910-86D4-A7D00072723E}" type="pres">
      <dgm:prSet presAssocID="{A4CF7BA1-4618-4ED3-9C71-6C195E9ED315}" presName="parentText" presStyleLbl="node1" presStyleIdx="2" presStyleCnt="6" custScaleX="127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B9C8A-546E-4E8C-A520-F1B59FCE9CC8}" type="pres">
      <dgm:prSet presAssocID="{A4CF7BA1-4618-4ED3-9C71-6C195E9ED315}" presName="negativeSpace" presStyleCnt="0"/>
      <dgm:spPr/>
    </dgm:pt>
    <dgm:pt modelId="{6EBB9599-BCC7-46B8-8F23-3DE072123CF9}" type="pres">
      <dgm:prSet presAssocID="{A4CF7BA1-4618-4ED3-9C71-6C195E9ED315}" presName="childText" presStyleLbl="conFgAcc1" presStyleIdx="2" presStyleCnt="6">
        <dgm:presLayoutVars>
          <dgm:bulletEnabled val="1"/>
        </dgm:presLayoutVars>
      </dgm:prSet>
      <dgm:spPr/>
    </dgm:pt>
    <dgm:pt modelId="{028A0F6E-EE52-4CEA-8089-73EEF845E70C}" type="pres">
      <dgm:prSet presAssocID="{97C19C09-8C2D-4E2C-86A3-5341E97B99EC}" presName="spaceBetweenRectangles" presStyleCnt="0"/>
      <dgm:spPr/>
    </dgm:pt>
    <dgm:pt modelId="{6E8D5593-33A7-4F1A-BAAE-BA3387887B04}" type="pres">
      <dgm:prSet presAssocID="{7EB74B51-B63C-42BB-BD13-EC5D63BFB9F0}" presName="parentLin" presStyleCnt="0"/>
      <dgm:spPr/>
    </dgm:pt>
    <dgm:pt modelId="{B489A07F-EA98-45C8-B0DD-2661BA62EC95}" type="pres">
      <dgm:prSet presAssocID="{7EB74B51-B63C-42BB-BD13-EC5D63BFB9F0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7D829556-D948-4D8A-9C61-67FDF7739328}" type="pres">
      <dgm:prSet presAssocID="{7EB74B51-B63C-42BB-BD13-EC5D63BFB9F0}" presName="parentText" presStyleLbl="node1" presStyleIdx="3" presStyleCnt="6" custScaleX="127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79198-648E-4174-A7C5-11ADF59EB2D6}" type="pres">
      <dgm:prSet presAssocID="{7EB74B51-B63C-42BB-BD13-EC5D63BFB9F0}" presName="negativeSpace" presStyleCnt="0"/>
      <dgm:spPr/>
    </dgm:pt>
    <dgm:pt modelId="{B61E7521-E46D-461B-B672-5A1A79507A18}" type="pres">
      <dgm:prSet presAssocID="{7EB74B51-B63C-42BB-BD13-EC5D63BFB9F0}" presName="childText" presStyleLbl="conFgAcc1" presStyleIdx="3" presStyleCnt="6">
        <dgm:presLayoutVars>
          <dgm:bulletEnabled val="1"/>
        </dgm:presLayoutVars>
      </dgm:prSet>
      <dgm:spPr/>
    </dgm:pt>
    <dgm:pt modelId="{4031F746-0592-41BF-BBDD-D98327FDBD18}" type="pres">
      <dgm:prSet presAssocID="{4E0FDC97-6FC8-433C-B3A3-CD85309AD15F}" presName="spaceBetweenRectangles" presStyleCnt="0"/>
      <dgm:spPr/>
    </dgm:pt>
    <dgm:pt modelId="{D7F8B61B-F271-481D-A760-FA54CF9C5C2D}" type="pres">
      <dgm:prSet presAssocID="{F6C7EF1A-A593-46E6-8E06-4F8632693476}" presName="parentLin" presStyleCnt="0"/>
      <dgm:spPr/>
    </dgm:pt>
    <dgm:pt modelId="{1EF87382-9FE8-4444-AF04-484D402C4FA5}" type="pres">
      <dgm:prSet presAssocID="{F6C7EF1A-A593-46E6-8E06-4F8632693476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A7EF0BF0-4C1A-4E37-9C3F-AAB5DD0A8326}" type="pres">
      <dgm:prSet presAssocID="{F6C7EF1A-A593-46E6-8E06-4F8632693476}" presName="parentText" presStyleLbl="node1" presStyleIdx="4" presStyleCnt="6" custScaleX="1272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55B03-8ADB-42DD-9D7D-2E1B196EBE69}" type="pres">
      <dgm:prSet presAssocID="{F6C7EF1A-A593-46E6-8E06-4F8632693476}" presName="negativeSpace" presStyleCnt="0"/>
      <dgm:spPr/>
    </dgm:pt>
    <dgm:pt modelId="{5A03E130-1466-45DA-B7D4-11C12876B86E}" type="pres">
      <dgm:prSet presAssocID="{F6C7EF1A-A593-46E6-8E06-4F8632693476}" presName="childText" presStyleLbl="conFgAcc1" presStyleIdx="4" presStyleCnt="6">
        <dgm:presLayoutVars>
          <dgm:bulletEnabled val="1"/>
        </dgm:presLayoutVars>
      </dgm:prSet>
      <dgm:spPr/>
    </dgm:pt>
    <dgm:pt modelId="{E030F83D-1D6B-4FC8-ABFC-0DBEA63BD2EA}" type="pres">
      <dgm:prSet presAssocID="{D9417A9B-507D-4893-8F33-15511747649E}" presName="spaceBetweenRectangles" presStyleCnt="0"/>
      <dgm:spPr/>
    </dgm:pt>
    <dgm:pt modelId="{42A4895A-2514-4E3D-B765-3B8EE1C36080}" type="pres">
      <dgm:prSet presAssocID="{43F17E3D-EE6E-43B2-B122-EA444E8C7E6A}" presName="parentLin" presStyleCnt="0"/>
      <dgm:spPr/>
    </dgm:pt>
    <dgm:pt modelId="{C9443AA8-81D7-4632-A7B6-214C0C615451}" type="pres">
      <dgm:prSet presAssocID="{43F17E3D-EE6E-43B2-B122-EA444E8C7E6A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E3E19B5C-BEDA-40B9-853F-056559BC8DCC}" type="pres">
      <dgm:prSet presAssocID="{43F17E3D-EE6E-43B2-B122-EA444E8C7E6A}" presName="parentText" presStyleLbl="node1" presStyleIdx="5" presStyleCnt="6" custScaleX="127875" custScaleY="1567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A0F0F-45A7-463F-906B-0527086BF3EE}" type="pres">
      <dgm:prSet presAssocID="{43F17E3D-EE6E-43B2-B122-EA444E8C7E6A}" presName="negativeSpace" presStyleCnt="0"/>
      <dgm:spPr/>
    </dgm:pt>
    <dgm:pt modelId="{E7F8F993-623C-405C-A178-74975BC7AE3B}" type="pres">
      <dgm:prSet presAssocID="{43F17E3D-EE6E-43B2-B122-EA444E8C7E6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3B29A6C-6495-49D2-B3C7-7F619FDDD669}" type="presOf" srcId="{43F17E3D-EE6E-43B2-B122-EA444E8C7E6A}" destId="{E3E19B5C-BEDA-40B9-853F-056559BC8DCC}" srcOrd="1" destOrd="0" presId="urn:microsoft.com/office/officeart/2005/8/layout/list1"/>
    <dgm:cxn modelId="{A28103C7-3369-49BB-9196-C48F84FBC3E8}" type="presOf" srcId="{7439898B-59E8-4CF9-A5EB-E3E8D20FF262}" destId="{FBFBB97B-7F8A-4585-9149-FEC4755F0DB1}" srcOrd="0" destOrd="0" presId="urn:microsoft.com/office/officeart/2005/8/layout/list1"/>
    <dgm:cxn modelId="{E6331D02-468C-44F3-AAD4-1323F918A950}" type="presOf" srcId="{7439898B-59E8-4CF9-A5EB-E3E8D20FF262}" destId="{24BFB196-B83F-43E7-9F12-AFD1E937CF22}" srcOrd="1" destOrd="0" presId="urn:microsoft.com/office/officeart/2005/8/layout/list1"/>
    <dgm:cxn modelId="{F9499367-6713-406E-A7AB-87009E327415}" type="presOf" srcId="{A4CF7BA1-4618-4ED3-9C71-6C195E9ED315}" destId="{980E2705-DFBD-4910-86D4-A7D00072723E}" srcOrd="1" destOrd="0" presId="urn:microsoft.com/office/officeart/2005/8/layout/list1"/>
    <dgm:cxn modelId="{A0542A5E-7DE1-4076-B6C3-B1ABB09533AC}" type="presOf" srcId="{7EB74B51-B63C-42BB-BD13-EC5D63BFB9F0}" destId="{7D829556-D948-4D8A-9C61-67FDF7739328}" srcOrd="1" destOrd="0" presId="urn:microsoft.com/office/officeart/2005/8/layout/list1"/>
    <dgm:cxn modelId="{318146AB-B25A-42E3-9A99-573CB81B8765}" type="presOf" srcId="{F6C7EF1A-A593-46E6-8E06-4F8632693476}" destId="{1EF87382-9FE8-4444-AF04-484D402C4FA5}" srcOrd="0" destOrd="0" presId="urn:microsoft.com/office/officeart/2005/8/layout/list1"/>
    <dgm:cxn modelId="{952AEF0D-302F-46A7-B2DA-68894A2D6ED6}" type="presOf" srcId="{A4CF7BA1-4618-4ED3-9C71-6C195E9ED315}" destId="{E410147D-2488-4E75-8B87-0CC105F81F34}" srcOrd="0" destOrd="0" presId="urn:microsoft.com/office/officeart/2005/8/layout/list1"/>
    <dgm:cxn modelId="{961D859F-A2F7-4395-A79C-F90F762458C1}" srcId="{B7D8F6DB-BABE-4CD4-B723-8E9D480DFCAF}" destId="{A4CF7BA1-4618-4ED3-9C71-6C195E9ED315}" srcOrd="2" destOrd="0" parTransId="{1CB7440F-3925-487A-9AC3-55057D383D87}" sibTransId="{97C19C09-8C2D-4E2C-86A3-5341E97B99EC}"/>
    <dgm:cxn modelId="{E3397C12-A68B-446E-8DFF-E885A0247647}" type="presOf" srcId="{63CE398D-DB80-4901-A09E-9B1324556F38}" destId="{A1A8AA25-7B86-405A-8E32-DA4B27102E6D}" srcOrd="1" destOrd="0" presId="urn:microsoft.com/office/officeart/2005/8/layout/list1"/>
    <dgm:cxn modelId="{9548F23E-07C4-4589-A854-83008C3D7B95}" type="presOf" srcId="{B7D8F6DB-BABE-4CD4-B723-8E9D480DFCAF}" destId="{217B42F4-D4A7-4E55-BF44-67A3CE250138}" srcOrd="0" destOrd="0" presId="urn:microsoft.com/office/officeart/2005/8/layout/list1"/>
    <dgm:cxn modelId="{6BFE380A-97C8-4C4A-8DC3-93878C9B6240}" srcId="{B7D8F6DB-BABE-4CD4-B723-8E9D480DFCAF}" destId="{7439898B-59E8-4CF9-A5EB-E3E8D20FF262}" srcOrd="0" destOrd="0" parTransId="{E4848275-4512-46A7-9AB6-0418C04AD6C7}" sibTransId="{D0516BCA-0A5F-4861-AD17-727641CCA580}"/>
    <dgm:cxn modelId="{87EDD822-C45F-4630-B68B-129833F28DE8}" srcId="{B7D8F6DB-BABE-4CD4-B723-8E9D480DFCAF}" destId="{F6C7EF1A-A593-46E6-8E06-4F8632693476}" srcOrd="4" destOrd="0" parTransId="{3EC64BFB-DE53-427B-853F-92BFAB171C2A}" sibTransId="{D9417A9B-507D-4893-8F33-15511747649E}"/>
    <dgm:cxn modelId="{6B76EA74-1930-4FA3-88BC-DB6FC7E689D7}" type="presOf" srcId="{63CE398D-DB80-4901-A09E-9B1324556F38}" destId="{E1911568-7AA4-475C-8673-10EC91239C26}" srcOrd="0" destOrd="0" presId="urn:microsoft.com/office/officeart/2005/8/layout/list1"/>
    <dgm:cxn modelId="{76485445-55B8-482D-AFDE-42B0BC54694B}" srcId="{B7D8F6DB-BABE-4CD4-B723-8E9D480DFCAF}" destId="{43F17E3D-EE6E-43B2-B122-EA444E8C7E6A}" srcOrd="5" destOrd="0" parTransId="{975E2119-D6E5-4FE1-B9E3-F31A6F6CDF5D}" sibTransId="{FBE9FD25-50F7-46FF-B721-64842F4A0F6C}"/>
    <dgm:cxn modelId="{B3B39BCF-53CB-41E7-8A78-1ED205232FF8}" type="presOf" srcId="{F6C7EF1A-A593-46E6-8E06-4F8632693476}" destId="{A7EF0BF0-4C1A-4E37-9C3F-AAB5DD0A8326}" srcOrd="1" destOrd="0" presId="urn:microsoft.com/office/officeart/2005/8/layout/list1"/>
    <dgm:cxn modelId="{7A377C24-E3C8-435A-BA21-A47D806CD3F9}" srcId="{B7D8F6DB-BABE-4CD4-B723-8E9D480DFCAF}" destId="{63CE398D-DB80-4901-A09E-9B1324556F38}" srcOrd="1" destOrd="0" parTransId="{795DB50E-3EE7-46D9-BA9F-5EC6DEEB55AA}" sibTransId="{1F0E2395-AAF0-476A-8ADE-36448379CBC5}"/>
    <dgm:cxn modelId="{ABDD162A-08EF-4E55-9FA4-4361E63F5D1A}" type="presOf" srcId="{7EB74B51-B63C-42BB-BD13-EC5D63BFB9F0}" destId="{B489A07F-EA98-45C8-B0DD-2661BA62EC95}" srcOrd="0" destOrd="0" presId="urn:microsoft.com/office/officeart/2005/8/layout/list1"/>
    <dgm:cxn modelId="{AA91B477-77A8-44BD-BA93-B40D8BD86AA7}" srcId="{B7D8F6DB-BABE-4CD4-B723-8E9D480DFCAF}" destId="{7EB74B51-B63C-42BB-BD13-EC5D63BFB9F0}" srcOrd="3" destOrd="0" parTransId="{51173ABE-2936-4BA0-A88B-02ADB98E198D}" sibTransId="{4E0FDC97-6FC8-433C-B3A3-CD85309AD15F}"/>
    <dgm:cxn modelId="{D87A2880-3F50-45D3-9DE3-655A61115512}" type="presOf" srcId="{43F17E3D-EE6E-43B2-B122-EA444E8C7E6A}" destId="{C9443AA8-81D7-4632-A7B6-214C0C615451}" srcOrd="0" destOrd="0" presId="urn:microsoft.com/office/officeart/2005/8/layout/list1"/>
    <dgm:cxn modelId="{69563EA8-2BC5-4C7F-9830-4BE8A7C27EB5}" type="presParOf" srcId="{217B42F4-D4A7-4E55-BF44-67A3CE250138}" destId="{FCE6A009-EF5F-4607-8FCB-9DAF3889FE5D}" srcOrd="0" destOrd="0" presId="urn:microsoft.com/office/officeart/2005/8/layout/list1"/>
    <dgm:cxn modelId="{4EFF6A96-E030-4439-B10D-6B42A287FAB4}" type="presParOf" srcId="{FCE6A009-EF5F-4607-8FCB-9DAF3889FE5D}" destId="{FBFBB97B-7F8A-4585-9149-FEC4755F0DB1}" srcOrd="0" destOrd="0" presId="urn:microsoft.com/office/officeart/2005/8/layout/list1"/>
    <dgm:cxn modelId="{E77EE91F-0FB3-4895-AD84-3D2039C5E270}" type="presParOf" srcId="{FCE6A009-EF5F-4607-8FCB-9DAF3889FE5D}" destId="{24BFB196-B83F-43E7-9F12-AFD1E937CF22}" srcOrd="1" destOrd="0" presId="urn:microsoft.com/office/officeart/2005/8/layout/list1"/>
    <dgm:cxn modelId="{AFA70F2B-BFC9-4E4F-8D47-7DE9ECB28F40}" type="presParOf" srcId="{217B42F4-D4A7-4E55-BF44-67A3CE250138}" destId="{BBEC545A-1B7D-43AA-9D7B-2F127E00B460}" srcOrd="1" destOrd="0" presId="urn:microsoft.com/office/officeart/2005/8/layout/list1"/>
    <dgm:cxn modelId="{781B7613-ADC7-4DAF-8DEF-23A4DAC82976}" type="presParOf" srcId="{217B42F4-D4A7-4E55-BF44-67A3CE250138}" destId="{90C665D7-FED0-4845-88F8-FE7BBD0F0D37}" srcOrd="2" destOrd="0" presId="urn:microsoft.com/office/officeart/2005/8/layout/list1"/>
    <dgm:cxn modelId="{995CC66A-3604-43D5-B083-6EB5A53B33A7}" type="presParOf" srcId="{217B42F4-D4A7-4E55-BF44-67A3CE250138}" destId="{B826EEF5-11B8-437A-8FE1-55DF3EA35ECB}" srcOrd="3" destOrd="0" presId="urn:microsoft.com/office/officeart/2005/8/layout/list1"/>
    <dgm:cxn modelId="{B09A8DEE-3CEA-413C-85E6-6CD34E3C9245}" type="presParOf" srcId="{217B42F4-D4A7-4E55-BF44-67A3CE250138}" destId="{F8A88760-0632-4403-81EC-B571625FE80F}" srcOrd="4" destOrd="0" presId="urn:microsoft.com/office/officeart/2005/8/layout/list1"/>
    <dgm:cxn modelId="{02ED2778-4853-407E-AE5B-05942172957E}" type="presParOf" srcId="{F8A88760-0632-4403-81EC-B571625FE80F}" destId="{E1911568-7AA4-475C-8673-10EC91239C26}" srcOrd="0" destOrd="0" presId="urn:microsoft.com/office/officeart/2005/8/layout/list1"/>
    <dgm:cxn modelId="{3643E227-414D-456E-BA08-DA38071BA26A}" type="presParOf" srcId="{F8A88760-0632-4403-81EC-B571625FE80F}" destId="{A1A8AA25-7B86-405A-8E32-DA4B27102E6D}" srcOrd="1" destOrd="0" presId="urn:microsoft.com/office/officeart/2005/8/layout/list1"/>
    <dgm:cxn modelId="{9A39DBB0-3006-4557-BEE7-28996D11090A}" type="presParOf" srcId="{217B42F4-D4A7-4E55-BF44-67A3CE250138}" destId="{0F9DA5B5-2402-42E1-AFBE-F680ED38C16F}" srcOrd="5" destOrd="0" presId="urn:microsoft.com/office/officeart/2005/8/layout/list1"/>
    <dgm:cxn modelId="{7523C9EF-D745-4B6F-AD6B-84E65FB7AD0E}" type="presParOf" srcId="{217B42F4-D4A7-4E55-BF44-67A3CE250138}" destId="{2F1359FF-A77C-45BF-ADC1-0886FBB27287}" srcOrd="6" destOrd="0" presId="urn:microsoft.com/office/officeart/2005/8/layout/list1"/>
    <dgm:cxn modelId="{6E96D118-41A2-496B-A548-87DD16CDE00B}" type="presParOf" srcId="{217B42F4-D4A7-4E55-BF44-67A3CE250138}" destId="{4D8FC807-1A32-4FD0-AF2B-466EB3E1FE9E}" srcOrd="7" destOrd="0" presId="urn:microsoft.com/office/officeart/2005/8/layout/list1"/>
    <dgm:cxn modelId="{DB177763-B584-4901-818C-DDC5035D3C0F}" type="presParOf" srcId="{217B42F4-D4A7-4E55-BF44-67A3CE250138}" destId="{AC93AEFA-4DB8-4D86-B483-831A946E10A6}" srcOrd="8" destOrd="0" presId="urn:microsoft.com/office/officeart/2005/8/layout/list1"/>
    <dgm:cxn modelId="{3D9F2649-F487-497B-982B-C820CBF18822}" type="presParOf" srcId="{AC93AEFA-4DB8-4D86-B483-831A946E10A6}" destId="{E410147D-2488-4E75-8B87-0CC105F81F34}" srcOrd="0" destOrd="0" presId="urn:microsoft.com/office/officeart/2005/8/layout/list1"/>
    <dgm:cxn modelId="{5594A616-41BD-4C91-8056-58FB4AF194AF}" type="presParOf" srcId="{AC93AEFA-4DB8-4D86-B483-831A946E10A6}" destId="{980E2705-DFBD-4910-86D4-A7D00072723E}" srcOrd="1" destOrd="0" presId="urn:microsoft.com/office/officeart/2005/8/layout/list1"/>
    <dgm:cxn modelId="{BBF02EEA-A8F1-4109-9507-207B2EF70CF6}" type="presParOf" srcId="{217B42F4-D4A7-4E55-BF44-67A3CE250138}" destId="{155B9C8A-546E-4E8C-A520-F1B59FCE9CC8}" srcOrd="9" destOrd="0" presId="urn:microsoft.com/office/officeart/2005/8/layout/list1"/>
    <dgm:cxn modelId="{012C66A8-E69F-4DB7-84C4-65ED62319D61}" type="presParOf" srcId="{217B42F4-D4A7-4E55-BF44-67A3CE250138}" destId="{6EBB9599-BCC7-46B8-8F23-3DE072123CF9}" srcOrd="10" destOrd="0" presId="urn:microsoft.com/office/officeart/2005/8/layout/list1"/>
    <dgm:cxn modelId="{A718FCDD-055C-45B9-971C-96B16DA4C142}" type="presParOf" srcId="{217B42F4-D4A7-4E55-BF44-67A3CE250138}" destId="{028A0F6E-EE52-4CEA-8089-73EEF845E70C}" srcOrd="11" destOrd="0" presId="urn:microsoft.com/office/officeart/2005/8/layout/list1"/>
    <dgm:cxn modelId="{FEEEF9C2-5AE0-4209-9263-F9CE1FF6F82E}" type="presParOf" srcId="{217B42F4-D4A7-4E55-BF44-67A3CE250138}" destId="{6E8D5593-33A7-4F1A-BAAE-BA3387887B04}" srcOrd="12" destOrd="0" presId="urn:microsoft.com/office/officeart/2005/8/layout/list1"/>
    <dgm:cxn modelId="{D5A4B3F5-A4BD-4384-8303-6F96EB0C27E2}" type="presParOf" srcId="{6E8D5593-33A7-4F1A-BAAE-BA3387887B04}" destId="{B489A07F-EA98-45C8-B0DD-2661BA62EC95}" srcOrd="0" destOrd="0" presId="urn:microsoft.com/office/officeart/2005/8/layout/list1"/>
    <dgm:cxn modelId="{B082E9E9-BB35-4257-BD36-74029B7F58A4}" type="presParOf" srcId="{6E8D5593-33A7-4F1A-BAAE-BA3387887B04}" destId="{7D829556-D948-4D8A-9C61-67FDF7739328}" srcOrd="1" destOrd="0" presId="urn:microsoft.com/office/officeart/2005/8/layout/list1"/>
    <dgm:cxn modelId="{413787CE-DB1E-475F-BC65-CD10F93B0136}" type="presParOf" srcId="{217B42F4-D4A7-4E55-BF44-67A3CE250138}" destId="{96279198-648E-4174-A7C5-11ADF59EB2D6}" srcOrd="13" destOrd="0" presId="urn:microsoft.com/office/officeart/2005/8/layout/list1"/>
    <dgm:cxn modelId="{7249C35D-34DB-46AC-9983-D031E420F4CC}" type="presParOf" srcId="{217B42F4-D4A7-4E55-BF44-67A3CE250138}" destId="{B61E7521-E46D-461B-B672-5A1A79507A18}" srcOrd="14" destOrd="0" presId="urn:microsoft.com/office/officeart/2005/8/layout/list1"/>
    <dgm:cxn modelId="{5E6E5815-1485-4639-9BF7-158E8F458D8B}" type="presParOf" srcId="{217B42F4-D4A7-4E55-BF44-67A3CE250138}" destId="{4031F746-0592-41BF-BBDD-D98327FDBD18}" srcOrd="15" destOrd="0" presId="urn:microsoft.com/office/officeart/2005/8/layout/list1"/>
    <dgm:cxn modelId="{BEC237BC-0354-479C-AC69-0BCC78C9EB69}" type="presParOf" srcId="{217B42F4-D4A7-4E55-BF44-67A3CE250138}" destId="{D7F8B61B-F271-481D-A760-FA54CF9C5C2D}" srcOrd="16" destOrd="0" presId="urn:microsoft.com/office/officeart/2005/8/layout/list1"/>
    <dgm:cxn modelId="{29F7922B-4022-4AB2-A875-BCBE6A23EF76}" type="presParOf" srcId="{D7F8B61B-F271-481D-A760-FA54CF9C5C2D}" destId="{1EF87382-9FE8-4444-AF04-484D402C4FA5}" srcOrd="0" destOrd="0" presId="urn:microsoft.com/office/officeart/2005/8/layout/list1"/>
    <dgm:cxn modelId="{A40D0D99-3136-477B-8B43-5A556B6CD3C6}" type="presParOf" srcId="{D7F8B61B-F271-481D-A760-FA54CF9C5C2D}" destId="{A7EF0BF0-4C1A-4E37-9C3F-AAB5DD0A8326}" srcOrd="1" destOrd="0" presId="urn:microsoft.com/office/officeart/2005/8/layout/list1"/>
    <dgm:cxn modelId="{62B34AC1-D703-444C-A71B-E4AD7B8E24AE}" type="presParOf" srcId="{217B42F4-D4A7-4E55-BF44-67A3CE250138}" destId="{C2555B03-8ADB-42DD-9D7D-2E1B196EBE69}" srcOrd="17" destOrd="0" presId="urn:microsoft.com/office/officeart/2005/8/layout/list1"/>
    <dgm:cxn modelId="{EF631A02-C87D-4056-8148-50FE913AE0E6}" type="presParOf" srcId="{217B42F4-D4A7-4E55-BF44-67A3CE250138}" destId="{5A03E130-1466-45DA-B7D4-11C12876B86E}" srcOrd="18" destOrd="0" presId="urn:microsoft.com/office/officeart/2005/8/layout/list1"/>
    <dgm:cxn modelId="{C94A9E3E-8775-4EFA-9DFF-ED4F663A8401}" type="presParOf" srcId="{217B42F4-D4A7-4E55-BF44-67A3CE250138}" destId="{E030F83D-1D6B-4FC8-ABFC-0DBEA63BD2EA}" srcOrd="19" destOrd="0" presId="urn:microsoft.com/office/officeart/2005/8/layout/list1"/>
    <dgm:cxn modelId="{4B40BA95-40D1-490C-8060-9E984A451E31}" type="presParOf" srcId="{217B42F4-D4A7-4E55-BF44-67A3CE250138}" destId="{42A4895A-2514-4E3D-B765-3B8EE1C36080}" srcOrd="20" destOrd="0" presId="urn:microsoft.com/office/officeart/2005/8/layout/list1"/>
    <dgm:cxn modelId="{0647EA2E-E301-454B-ADB4-82216361AE6C}" type="presParOf" srcId="{42A4895A-2514-4E3D-B765-3B8EE1C36080}" destId="{C9443AA8-81D7-4632-A7B6-214C0C615451}" srcOrd="0" destOrd="0" presId="urn:microsoft.com/office/officeart/2005/8/layout/list1"/>
    <dgm:cxn modelId="{12E9EC0A-1A19-476B-BAA4-1ADF3C048FAC}" type="presParOf" srcId="{42A4895A-2514-4E3D-B765-3B8EE1C36080}" destId="{E3E19B5C-BEDA-40B9-853F-056559BC8DCC}" srcOrd="1" destOrd="0" presId="urn:microsoft.com/office/officeart/2005/8/layout/list1"/>
    <dgm:cxn modelId="{3B5244A8-ACC9-4696-ADDE-02D3208712D3}" type="presParOf" srcId="{217B42F4-D4A7-4E55-BF44-67A3CE250138}" destId="{A09A0F0F-45A7-463F-906B-0527086BF3EE}" srcOrd="21" destOrd="0" presId="urn:microsoft.com/office/officeart/2005/8/layout/list1"/>
    <dgm:cxn modelId="{4498FD6B-F593-4606-ADA7-CCB544178F71}" type="presParOf" srcId="{217B42F4-D4A7-4E55-BF44-67A3CE250138}" destId="{E7F8F993-623C-405C-A178-74975BC7AE3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C13ED2-FB98-4256-AFEB-8AFB27512300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9D882DD-ABC0-4CBA-8BC6-29F5BB2FFAD3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Georgia" pitchFamily="18" charset="0"/>
            </a:rPr>
            <a:t>1. Субъектного опыта ориентации ребенка во времени, с момента рождения по мере развития его движений, речи, знакомство с окружающим его миром.</a:t>
          </a:r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3B92444C-358D-43C1-8F66-4E6CECBC7F62}" type="parTrans" cxnId="{1C2DF44B-0DB5-4FE2-BF9F-3A1528C3FA7B}">
      <dgm:prSet/>
      <dgm:spPr/>
      <dgm:t>
        <a:bodyPr/>
        <a:lstStyle/>
        <a:p>
          <a:endParaRPr lang="ru-RU" b="1">
            <a:solidFill>
              <a:srgbClr val="002060"/>
            </a:solidFill>
            <a:latin typeface="Georgia" pitchFamily="18" charset="0"/>
          </a:endParaRPr>
        </a:p>
      </dgm:t>
    </dgm:pt>
    <dgm:pt modelId="{19A35B88-243A-47DA-8D4E-60C5A6023E5A}" type="sibTrans" cxnId="{1C2DF44B-0DB5-4FE2-BF9F-3A1528C3FA7B}">
      <dgm:prSet/>
      <dgm:spPr/>
      <dgm:t>
        <a:bodyPr/>
        <a:lstStyle/>
        <a:p>
          <a:endParaRPr lang="ru-RU" b="1">
            <a:solidFill>
              <a:srgbClr val="002060"/>
            </a:solidFill>
            <a:latin typeface="Georgia" pitchFamily="18" charset="0"/>
          </a:endParaRPr>
        </a:p>
      </dgm:t>
    </dgm:pt>
    <dgm:pt modelId="{BD3A6EFF-B7AD-44CA-9120-0B06067E7505}">
      <dgm:prSet/>
      <dgm:spPr>
        <a:solidFill>
          <a:srgbClr val="92D050"/>
        </a:solidFill>
      </dgm:spPr>
      <dgm:t>
        <a:bodyPr/>
        <a:lstStyle/>
        <a:p>
          <a:r>
            <a:rPr lang="ru-RU" b="1" smtClean="0">
              <a:solidFill>
                <a:srgbClr val="002060"/>
              </a:solidFill>
              <a:latin typeface="Georgia" pitchFamily="18" charset="0"/>
            </a:rPr>
            <a:t>2. Присвоения культурных образцов социального взаимодействия, усвоения лексики и грамматики родного языка, соотношения мер и величин.</a:t>
          </a:r>
          <a:endParaRPr lang="ru-RU" b="1">
            <a:solidFill>
              <a:srgbClr val="002060"/>
            </a:solidFill>
            <a:latin typeface="Georgia" pitchFamily="18" charset="0"/>
          </a:endParaRPr>
        </a:p>
      </dgm:t>
    </dgm:pt>
    <dgm:pt modelId="{353E14BF-D818-4FEC-9A3F-1B5D86B42C34}" type="parTrans" cxnId="{A389C177-3560-4D5E-933D-2DA32610901B}">
      <dgm:prSet/>
      <dgm:spPr/>
      <dgm:t>
        <a:bodyPr/>
        <a:lstStyle/>
        <a:p>
          <a:endParaRPr lang="ru-RU" b="1">
            <a:solidFill>
              <a:srgbClr val="002060"/>
            </a:solidFill>
            <a:latin typeface="Georgia" pitchFamily="18" charset="0"/>
          </a:endParaRPr>
        </a:p>
      </dgm:t>
    </dgm:pt>
    <dgm:pt modelId="{05BC01F2-4DA1-46AF-A1FE-7AFA7E772B0A}" type="sibTrans" cxnId="{A389C177-3560-4D5E-933D-2DA32610901B}">
      <dgm:prSet/>
      <dgm:spPr/>
      <dgm:t>
        <a:bodyPr/>
        <a:lstStyle/>
        <a:p>
          <a:endParaRPr lang="ru-RU" b="1">
            <a:solidFill>
              <a:srgbClr val="002060"/>
            </a:solidFill>
            <a:latin typeface="Georgia" pitchFamily="18" charset="0"/>
          </a:endParaRPr>
        </a:p>
      </dgm:t>
    </dgm:pt>
    <dgm:pt modelId="{53E1828E-A927-492E-90C9-BA7685713674}" type="pres">
      <dgm:prSet presAssocID="{EBC13ED2-FB98-4256-AFEB-8AFB2751230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A34A4F-09F8-411A-B340-E19DD72F6C4E}" type="pres">
      <dgm:prSet presAssocID="{EBC13ED2-FB98-4256-AFEB-8AFB27512300}" presName="arrow" presStyleLbl="bgShp" presStyleIdx="0" presStyleCnt="1" custScaleX="115670"/>
      <dgm:spPr>
        <a:solidFill>
          <a:schemeClr val="accent1">
            <a:lumMod val="40000"/>
            <a:lumOff val="60000"/>
          </a:schemeClr>
        </a:solidFill>
      </dgm:spPr>
    </dgm:pt>
    <dgm:pt modelId="{93D98A23-9D49-44EE-BC19-2445A2EFF545}" type="pres">
      <dgm:prSet presAssocID="{EBC13ED2-FB98-4256-AFEB-8AFB27512300}" presName="linearProcess" presStyleCnt="0"/>
      <dgm:spPr/>
    </dgm:pt>
    <dgm:pt modelId="{A36E6BD2-59BD-4060-B204-919547C9D7BB}" type="pres">
      <dgm:prSet presAssocID="{89D882DD-ABC0-4CBA-8BC6-29F5BB2FFAD3}" presName="textNode" presStyleLbl="node1" presStyleIdx="0" presStyleCnt="2" custScaleX="103988" custLinFactNeighborX="-83623" custLinFactNeighborY="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CECF3-4F24-46A5-AB41-B57140363339}" type="pres">
      <dgm:prSet presAssocID="{19A35B88-243A-47DA-8D4E-60C5A6023E5A}" presName="sibTrans" presStyleCnt="0"/>
      <dgm:spPr/>
    </dgm:pt>
    <dgm:pt modelId="{623CAB52-9E8B-46C5-BA5A-4D94D1874271}" type="pres">
      <dgm:prSet presAssocID="{BD3A6EFF-B7AD-44CA-9120-0B06067E7505}" presName="textNode" presStyleLbl="node1" presStyleIdx="1" presStyleCnt="2" custScaleX="101861" custLinFactX="-1323" custLinFactNeighborX="-100000" custLinFactNeighborY="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2DF44B-0DB5-4FE2-BF9F-3A1528C3FA7B}" srcId="{EBC13ED2-FB98-4256-AFEB-8AFB27512300}" destId="{89D882DD-ABC0-4CBA-8BC6-29F5BB2FFAD3}" srcOrd="0" destOrd="0" parTransId="{3B92444C-358D-43C1-8F66-4E6CECBC7F62}" sibTransId="{19A35B88-243A-47DA-8D4E-60C5A6023E5A}"/>
    <dgm:cxn modelId="{5E92FB0D-8B1E-4DA7-B2E7-8A7CDCFF2133}" type="presOf" srcId="{BD3A6EFF-B7AD-44CA-9120-0B06067E7505}" destId="{623CAB52-9E8B-46C5-BA5A-4D94D1874271}" srcOrd="0" destOrd="0" presId="urn:microsoft.com/office/officeart/2005/8/layout/hProcess9"/>
    <dgm:cxn modelId="{A389C177-3560-4D5E-933D-2DA32610901B}" srcId="{EBC13ED2-FB98-4256-AFEB-8AFB27512300}" destId="{BD3A6EFF-B7AD-44CA-9120-0B06067E7505}" srcOrd="1" destOrd="0" parTransId="{353E14BF-D818-4FEC-9A3F-1B5D86B42C34}" sibTransId="{05BC01F2-4DA1-46AF-A1FE-7AFA7E772B0A}"/>
    <dgm:cxn modelId="{E00A0872-24F5-4FBA-9A22-0616B10F0CE5}" type="presOf" srcId="{89D882DD-ABC0-4CBA-8BC6-29F5BB2FFAD3}" destId="{A36E6BD2-59BD-4060-B204-919547C9D7BB}" srcOrd="0" destOrd="0" presId="urn:microsoft.com/office/officeart/2005/8/layout/hProcess9"/>
    <dgm:cxn modelId="{5FF60C71-8369-44B4-8349-9F76E0A87066}" type="presOf" srcId="{EBC13ED2-FB98-4256-AFEB-8AFB27512300}" destId="{53E1828E-A927-492E-90C9-BA7685713674}" srcOrd="0" destOrd="0" presId="urn:microsoft.com/office/officeart/2005/8/layout/hProcess9"/>
    <dgm:cxn modelId="{1C0E2932-CD2F-478C-BA79-DC3071354A8F}" type="presParOf" srcId="{53E1828E-A927-492E-90C9-BA7685713674}" destId="{FCA34A4F-09F8-411A-B340-E19DD72F6C4E}" srcOrd="0" destOrd="0" presId="urn:microsoft.com/office/officeart/2005/8/layout/hProcess9"/>
    <dgm:cxn modelId="{EBEE085D-196B-438F-A043-EF18A0EBDE24}" type="presParOf" srcId="{53E1828E-A927-492E-90C9-BA7685713674}" destId="{93D98A23-9D49-44EE-BC19-2445A2EFF545}" srcOrd="1" destOrd="0" presId="urn:microsoft.com/office/officeart/2005/8/layout/hProcess9"/>
    <dgm:cxn modelId="{005D73AF-2E4F-4486-9D2F-4F28975CA403}" type="presParOf" srcId="{93D98A23-9D49-44EE-BC19-2445A2EFF545}" destId="{A36E6BD2-59BD-4060-B204-919547C9D7BB}" srcOrd="0" destOrd="0" presId="urn:microsoft.com/office/officeart/2005/8/layout/hProcess9"/>
    <dgm:cxn modelId="{8F9D8BF1-BBC5-4743-A5F1-225AC9B46D42}" type="presParOf" srcId="{93D98A23-9D49-44EE-BC19-2445A2EFF545}" destId="{931CECF3-4F24-46A5-AB41-B57140363339}" srcOrd="1" destOrd="0" presId="urn:microsoft.com/office/officeart/2005/8/layout/hProcess9"/>
    <dgm:cxn modelId="{AA8D08B9-D261-4984-8C64-1E8C905702E8}" type="presParOf" srcId="{93D98A23-9D49-44EE-BC19-2445A2EFF545}" destId="{623CAB52-9E8B-46C5-BA5A-4D94D187427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F1672D-F295-44F6-B23E-5DF98BA6636D}" type="doc">
      <dgm:prSet loTypeId="urn:microsoft.com/office/officeart/2005/8/layout/lProcess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F9ED3AD-15DE-4F1D-88B8-4F8AF9F4C25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Georgia" pitchFamily="18" charset="0"/>
            </a:rPr>
            <a:t>Ознакомление с частями суток.</a:t>
          </a:r>
          <a:endParaRPr lang="ru-RU" sz="1200" b="1" dirty="0">
            <a:solidFill>
              <a:srgbClr val="002060"/>
            </a:solidFill>
            <a:latin typeface="Georgia" pitchFamily="18" charset="0"/>
          </a:endParaRPr>
        </a:p>
      </dgm:t>
    </dgm:pt>
    <dgm:pt modelId="{7F1AC21D-CEAD-4E77-B616-938AB036BC30}" type="parTrans" cxnId="{EF6C6E08-5B85-44CB-8EF0-756EC7FE56A1}">
      <dgm:prSet/>
      <dgm:spPr/>
      <dgm:t>
        <a:bodyPr/>
        <a:lstStyle/>
        <a:p>
          <a:endParaRPr lang="ru-RU" sz="1000" b="1" dirty="0">
            <a:solidFill>
              <a:srgbClr val="002060"/>
            </a:solidFill>
            <a:latin typeface="Georgia" pitchFamily="18" charset="0"/>
          </a:endParaRPr>
        </a:p>
      </dgm:t>
    </dgm:pt>
    <dgm:pt modelId="{CB21D518-BB3F-4A6F-B349-5DD0DB6D1F95}" type="sibTrans" cxnId="{EF6C6E08-5B85-44CB-8EF0-756EC7FE56A1}">
      <dgm:prSet/>
      <dgm:spPr/>
      <dgm:t>
        <a:bodyPr/>
        <a:lstStyle/>
        <a:p>
          <a:endParaRPr lang="ru-RU" sz="1000" b="1" dirty="0">
            <a:solidFill>
              <a:srgbClr val="002060"/>
            </a:solidFill>
            <a:latin typeface="Georgia" pitchFamily="18" charset="0"/>
          </a:endParaRPr>
        </a:p>
      </dgm:t>
    </dgm:pt>
    <dgm:pt modelId="{426FFEC7-02FB-4C28-86B8-F023AAD14C4B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002060"/>
              </a:solidFill>
              <a:latin typeface="Georgia" pitchFamily="18" charset="0"/>
            </a:rPr>
            <a:t>Формирование представлений о последовательности частей суток и о сутках в целом</a:t>
          </a:r>
          <a:endParaRPr lang="ru-RU" sz="1000" b="1" dirty="0">
            <a:solidFill>
              <a:srgbClr val="002060"/>
            </a:solidFill>
            <a:latin typeface="Georgia" pitchFamily="18" charset="0"/>
          </a:endParaRPr>
        </a:p>
      </dgm:t>
    </dgm:pt>
    <dgm:pt modelId="{9BAE27D3-9AF3-4822-AB2C-7EC127495B5C}" type="parTrans" cxnId="{D5503B6C-CEEA-4309-8353-7728B2EDE809}">
      <dgm:prSet/>
      <dgm:spPr/>
      <dgm:t>
        <a:bodyPr/>
        <a:lstStyle/>
        <a:p>
          <a:endParaRPr lang="ru-RU" sz="1000" b="1" dirty="0">
            <a:solidFill>
              <a:srgbClr val="002060"/>
            </a:solidFill>
            <a:latin typeface="Georgia" pitchFamily="18" charset="0"/>
          </a:endParaRPr>
        </a:p>
      </dgm:t>
    </dgm:pt>
    <dgm:pt modelId="{A6497916-5380-463F-ACEA-C34E1AFDBE24}" type="sibTrans" cxnId="{D5503B6C-CEEA-4309-8353-7728B2EDE809}">
      <dgm:prSet/>
      <dgm:spPr/>
      <dgm:t>
        <a:bodyPr/>
        <a:lstStyle/>
        <a:p>
          <a:endParaRPr lang="ru-RU" sz="1000" b="1" dirty="0">
            <a:solidFill>
              <a:srgbClr val="002060"/>
            </a:solidFill>
            <a:latin typeface="Georgia" pitchFamily="18" charset="0"/>
          </a:endParaRPr>
        </a:p>
      </dgm:t>
    </dgm:pt>
    <dgm:pt modelId="{44C02608-D102-484E-B2E0-EEDEA814EA64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002060"/>
              </a:solidFill>
              <a:latin typeface="Georgia" pitchFamily="18" charset="0"/>
            </a:rPr>
            <a:t>Формирование элементарного понятия о таких свойствах времени, как текучесть и непрерывность</a:t>
          </a:r>
          <a:endParaRPr lang="ru-RU" sz="1000" b="1" dirty="0">
            <a:solidFill>
              <a:srgbClr val="002060"/>
            </a:solidFill>
            <a:latin typeface="Georgia" pitchFamily="18" charset="0"/>
          </a:endParaRPr>
        </a:p>
      </dgm:t>
    </dgm:pt>
    <dgm:pt modelId="{F72333C1-11CC-4220-92E7-C66B231D7197}" type="parTrans" cxnId="{89647E79-CA1C-44EE-8F52-8B9002987302}">
      <dgm:prSet/>
      <dgm:spPr/>
      <dgm:t>
        <a:bodyPr/>
        <a:lstStyle/>
        <a:p>
          <a:endParaRPr lang="ru-RU" sz="1000" b="1" dirty="0">
            <a:solidFill>
              <a:srgbClr val="002060"/>
            </a:solidFill>
            <a:latin typeface="Georgia" pitchFamily="18" charset="0"/>
          </a:endParaRPr>
        </a:p>
      </dgm:t>
    </dgm:pt>
    <dgm:pt modelId="{7261D090-5E5A-45E0-AAE1-4582A15E3737}" type="sibTrans" cxnId="{89647E79-CA1C-44EE-8F52-8B9002987302}">
      <dgm:prSet/>
      <dgm:spPr/>
      <dgm:t>
        <a:bodyPr/>
        <a:lstStyle/>
        <a:p>
          <a:endParaRPr lang="ru-RU" sz="1000" b="1" dirty="0">
            <a:solidFill>
              <a:srgbClr val="002060"/>
            </a:solidFill>
            <a:latin typeface="Georgia" pitchFamily="18" charset="0"/>
          </a:endParaRPr>
        </a:p>
      </dgm:t>
    </dgm:pt>
    <dgm:pt modelId="{6AE1F7C4-26E3-491B-B631-FDB91BC232E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Georgia" pitchFamily="18" charset="0"/>
            </a:rPr>
            <a:t>Ознакомление с календарём.</a:t>
          </a:r>
          <a:endParaRPr lang="ru-RU" sz="1200" b="1" dirty="0">
            <a:solidFill>
              <a:srgbClr val="002060"/>
            </a:solidFill>
            <a:latin typeface="Georgia" pitchFamily="18" charset="0"/>
          </a:endParaRPr>
        </a:p>
      </dgm:t>
    </dgm:pt>
    <dgm:pt modelId="{CF73A702-9AAD-4ABF-91F6-A253CBD988E1}" type="parTrans" cxnId="{AFF080B3-CA44-4E2C-9899-E596EA0A91F8}">
      <dgm:prSet/>
      <dgm:spPr/>
      <dgm:t>
        <a:bodyPr/>
        <a:lstStyle/>
        <a:p>
          <a:endParaRPr lang="ru-RU" sz="1000" b="1" dirty="0">
            <a:solidFill>
              <a:srgbClr val="002060"/>
            </a:solidFill>
            <a:latin typeface="Georgia" pitchFamily="18" charset="0"/>
          </a:endParaRPr>
        </a:p>
      </dgm:t>
    </dgm:pt>
    <dgm:pt modelId="{938D89B6-E46D-4110-983A-D91F4A509E47}" type="sibTrans" cxnId="{AFF080B3-CA44-4E2C-9899-E596EA0A91F8}">
      <dgm:prSet/>
      <dgm:spPr/>
      <dgm:t>
        <a:bodyPr/>
        <a:lstStyle/>
        <a:p>
          <a:endParaRPr lang="ru-RU" sz="1000" b="1" dirty="0">
            <a:solidFill>
              <a:srgbClr val="002060"/>
            </a:solidFill>
            <a:latin typeface="Georgia" pitchFamily="18" charset="0"/>
          </a:endParaRPr>
        </a:p>
      </dgm:t>
    </dgm:pt>
    <dgm:pt modelId="{CEF4F90A-ECE1-4ADC-85C7-13E1B80529A7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002060"/>
              </a:solidFill>
              <a:latin typeface="Georgia" pitchFamily="18" charset="0"/>
            </a:rPr>
            <a:t>Освоение ребенком умений измерять время, пользуясь общепринятыми приборами измерения времени;</a:t>
          </a:r>
          <a:endParaRPr lang="ru-RU" sz="1000" b="1" dirty="0">
            <a:solidFill>
              <a:srgbClr val="002060"/>
            </a:solidFill>
            <a:latin typeface="Georgia" pitchFamily="18" charset="0"/>
          </a:endParaRPr>
        </a:p>
      </dgm:t>
    </dgm:pt>
    <dgm:pt modelId="{4BF9C7DC-B122-4A55-AD7F-DA9FA200CD73}" type="parTrans" cxnId="{D36D4C55-E4A2-4C06-B24A-35A406A82706}">
      <dgm:prSet/>
      <dgm:spPr/>
      <dgm:t>
        <a:bodyPr/>
        <a:lstStyle/>
        <a:p>
          <a:endParaRPr lang="ru-RU" sz="1000" b="1" dirty="0">
            <a:solidFill>
              <a:srgbClr val="002060"/>
            </a:solidFill>
            <a:latin typeface="Georgia" pitchFamily="18" charset="0"/>
          </a:endParaRPr>
        </a:p>
      </dgm:t>
    </dgm:pt>
    <dgm:pt modelId="{C1E7B919-7404-4525-ACC4-A90F23DE7161}" type="sibTrans" cxnId="{D36D4C55-E4A2-4C06-B24A-35A406A82706}">
      <dgm:prSet/>
      <dgm:spPr/>
      <dgm:t>
        <a:bodyPr/>
        <a:lstStyle/>
        <a:p>
          <a:endParaRPr lang="ru-RU" sz="1000" b="1" dirty="0">
            <a:solidFill>
              <a:srgbClr val="002060"/>
            </a:solidFill>
            <a:latin typeface="Georgia" pitchFamily="18" charset="0"/>
          </a:endParaRPr>
        </a:p>
      </dgm:t>
    </dgm:pt>
    <dgm:pt modelId="{2D41C238-8B2A-4022-B2DF-EFB16A0EEA6F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002060"/>
              </a:solidFill>
              <a:latin typeface="Georgia" pitchFamily="18" charset="0"/>
            </a:rPr>
            <a:t>Овладение знанием временных эталонов, их количественной характеристикой продолжительности;</a:t>
          </a:r>
          <a:endParaRPr lang="ru-RU" sz="1000" b="1" dirty="0">
            <a:solidFill>
              <a:srgbClr val="002060"/>
            </a:solidFill>
            <a:latin typeface="Georgia" pitchFamily="18" charset="0"/>
          </a:endParaRPr>
        </a:p>
      </dgm:t>
    </dgm:pt>
    <dgm:pt modelId="{53FD127E-DFB4-4E81-9CC2-BE409ECBFE0E}" type="parTrans" cxnId="{4030233D-4BC2-49B5-BFC6-601F0144DA14}">
      <dgm:prSet/>
      <dgm:spPr/>
      <dgm:t>
        <a:bodyPr/>
        <a:lstStyle/>
        <a:p>
          <a:endParaRPr lang="ru-RU" sz="1000" b="1" dirty="0">
            <a:solidFill>
              <a:srgbClr val="002060"/>
            </a:solidFill>
            <a:latin typeface="Georgia" pitchFamily="18" charset="0"/>
          </a:endParaRPr>
        </a:p>
      </dgm:t>
    </dgm:pt>
    <dgm:pt modelId="{CFF2D1F8-4255-4571-BFF8-77E129B987B6}" type="sibTrans" cxnId="{4030233D-4BC2-49B5-BFC6-601F0144DA14}">
      <dgm:prSet/>
      <dgm:spPr/>
      <dgm:t>
        <a:bodyPr/>
        <a:lstStyle/>
        <a:p>
          <a:endParaRPr lang="ru-RU" sz="1000" b="1" dirty="0">
            <a:solidFill>
              <a:srgbClr val="002060"/>
            </a:solidFill>
            <a:latin typeface="Georgia" pitchFamily="18" charset="0"/>
          </a:endParaRPr>
        </a:p>
      </dgm:t>
    </dgm:pt>
    <dgm:pt modelId="{3FEE5C30-8F4C-446C-A5EA-A055509600B3}">
      <dgm:prSet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Georgia" pitchFamily="18" charset="0"/>
            </a:rPr>
            <a:t>Развитие чувства времени.</a:t>
          </a:r>
        </a:p>
        <a:p>
          <a:endParaRPr lang="ru-RU" sz="1000" b="1" dirty="0">
            <a:solidFill>
              <a:srgbClr val="002060"/>
            </a:solidFill>
            <a:latin typeface="Georgia" pitchFamily="18" charset="0"/>
          </a:endParaRPr>
        </a:p>
      </dgm:t>
    </dgm:pt>
    <dgm:pt modelId="{F853DB2E-4D0D-4179-B83F-E6741AB75CD1}" type="parTrans" cxnId="{56E3679B-543B-459F-8F05-944F2CA1325C}">
      <dgm:prSet/>
      <dgm:spPr/>
      <dgm:t>
        <a:bodyPr/>
        <a:lstStyle/>
        <a:p>
          <a:endParaRPr lang="ru-RU" sz="1000" b="1" dirty="0">
            <a:solidFill>
              <a:srgbClr val="002060"/>
            </a:solidFill>
            <a:latin typeface="Georgia" pitchFamily="18" charset="0"/>
          </a:endParaRPr>
        </a:p>
      </dgm:t>
    </dgm:pt>
    <dgm:pt modelId="{B0D6CAB3-6FED-4598-8319-998E32C73EA5}" type="sibTrans" cxnId="{56E3679B-543B-459F-8F05-944F2CA1325C}">
      <dgm:prSet/>
      <dgm:spPr/>
      <dgm:t>
        <a:bodyPr/>
        <a:lstStyle/>
        <a:p>
          <a:endParaRPr lang="ru-RU" sz="1000" b="1" dirty="0">
            <a:solidFill>
              <a:srgbClr val="002060"/>
            </a:solidFill>
            <a:latin typeface="Georgia" pitchFamily="18" charset="0"/>
          </a:endParaRPr>
        </a:p>
      </dgm:t>
    </dgm:pt>
    <dgm:pt modelId="{69C50A56-FFBC-4A65-88F3-5CB69BDF88BB}">
      <dgm:prSet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Georgia" pitchFamily="18" charset="0"/>
            </a:rPr>
            <a:t>Формирование понимания отношений временной последовательности</a:t>
          </a:r>
        </a:p>
      </dgm:t>
    </dgm:pt>
    <dgm:pt modelId="{069704D3-341D-4EA6-A4D2-353E06A11890}" type="parTrans" cxnId="{1FD67F81-E214-4A77-B2D1-B6E709862BD4}">
      <dgm:prSet/>
      <dgm:spPr/>
      <dgm:t>
        <a:bodyPr/>
        <a:lstStyle/>
        <a:p>
          <a:endParaRPr lang="ru-RU" sz="1000" b="1" dirty="0">
            <a:solidFill>
              <a:srgbClr val="002060"/>
            </a:solidFill>
            <a:latin typeface="Georgia" pitchFamily="18" charset="0"/>
          </a:endParaRPr>
        </a:p>
      </dgm:t>
    </dgm:pt>
    <dgm:pt modelId="{B10BEB50-4B3B-4110-BA85-874C2171CD0A}" type="sibTrans" cxnId="{1FD67F81-E214-4A77-B2D1-B6E709862BD4}">
      <dgm:prSet/>
      <dgm:spPr/>
      <dgm:t>
        <a:bodyPr/>
        <a:lstStyle/>
        <a:p>
          <a:endParaRPr lang="ru-RU" sz="1000" b="1" dirty="0">
            <a:solidFill>
              <a:srgbClr val="002060"/>
            </a:solidFill>
            <a:latin typeface="Georgia" pitchFamily="18" charset="0"/>
          </a:endParaRPr>
        </a:p>
      </dgm:t>
    </dgm:pt>
    <dgm:pt modelId="{3348D5ED-CA6C-4FD7-B09A-766D429A44F7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Georgia" pitchFamily="18" charset="0"/>
            </a:rPr>
            <a:t>Знание временных эталонов;</a:t>
          </a:r>
        </a:p>
      </dgm:t>
    </dgm:pt>
    <dgm:pt modelId="{FC0DE2A9-5E42-403A-B548-887E308F20A0}" type="parTrans" cxnId="{A1ED0C62-908E-4F68-83E6-95CF2766FC98}">
      <dgm:prSet/>
      <dgm:spPr/>
      <dgm:t>
        <a:bodyPr/>
        <a:lstStyle/>
        <a:p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3B6761BB-CAD4-4F49-AF2B-4A45EB30DBB4}" type="sibTrans" cxnId="{A1ED0C62-908E-4F68-83E6-95CF2766FC98}">
      <dgm:prSet/>
      <dgm:spPr/>
      <dgm:t>
        <a:bodyPr/>
        <a:lstStyle/>
        <a:p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BBB08674-43F7-4FC4-BA8B-71C7FD1CF7A5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Georgia" pitchFamily="18" charset="0"/>
            </a:rPr>
            <a:t>Развитие у детей умения оценивать временные интервалы без часов.</a:t>
          </a:r>
        </a:p>
      </dgm:t>
    </dgm:pt>
    <dgm:pt modelId="{F52D8694-ADCC-46A7-BDE5-5F8D3A8C36E3}" type="parTrans" cxnId="{4FFB9345-8499-4431-81FA-225B2B993DBA}">
      <dgm:prSet/>
      <dgm:spPr/>
      <dgm:t>
        <a:bodyPr/>
        <a:lstStyle/>
        <a:p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D3D04E5A-61EB-47B4-B663-2523DFBCAD56}" type="sibTrans" cxnId="{4FFB9345-8499-4431-81FA-225B2B993DBA}">
      <dgm:prSet/>
      <dgm:spPr/>
      <dgm:t>
        <a:bodyPr/>
        <a:lstStyle/>
        <a:p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70373AB8-4ABA-4591-A331-CA5135E6F5EB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Georgia" pitchFamily="18" charset="0"/>
            </a:rPr>
            <a:t>Формировать умение вычленять временную последовательность в предложенном материале;</a:t>
          </a:r>
        </a:p>
      </dgm:t>
    </dgm:pt>
    <dgm:pt modelId="{5967DC59-C503-42B2-A60E-379343D2A0B1}" type="parTrans" cxnId="{8C317EDA-5B64-45E3-B136-2FCAFE96820E}">
      <dgm:prSet/>
      <dgm:spPr/>
      <dgm:t>
        <a:bodyPr/>
        <a:lstStyle/>
        <a:p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1806C382-CE31-4E14-BFE0-3D60D8F9BF18}" type="sibTrans" cxnId="{8C317EDA-5B64-45E3-B136-2FCAFE96820E}">
      <dgm:prSet/>
      <dgm:spPr/>
      <dgm:t>
        <a:bodyPr/>
        <a:lstStyle/>
        <a:p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13A4A89F-BC88-4161-A5C3-7BB7B87D975B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Georgia" pitchFamily="18" charset="0"/>
            </a:rPr>
            <a:t>Самостоятельно устанавливать последовательность</a:t>
          </a:r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F7A4253E-7CCA-4EB7-9EB9-3BA36B239857}" type="parTrans" cxnId="{2A105379-4C34-4901-9586-E29FBD0580E4}">
      <dgm:prSet/>
      <dgm:spPr/>
      <dgm:t>
        <a:bodyPr/>
        <a:lstStyle/>
        <a:p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ED77C83A-2761-4445-857E-7D64F93B7936}" type="sibTrans" cxnId="{2A105379-4C34-4901-9586-E29FBD0580E4}">
      <dgm:prSet/>
      <dgm:spPr/>
      <dgm:t>
        <a:bodyPr/>
        <a:lstStyle/>
        <a:p>
          <a:endParaRPr lang="ru-RU" b="1" dirty="0">
            <a:solidFill>
              <a:srgbClr val="002060"/>
            </a:solidFill>
            <a:latin typeface="Georgia" pitchFamily="18" charset="0"/>
          </a:endParaRPr>
        </a:p>
      </dgm:t>
    </dgm:pt>
    <dgm:pt modelId="{4A45C29F-BA58-4D25-B3CD-18C5AD33016E}" type="pres">
      <dgm:prSet presAssocID="{4EF1672D-F295-44F6-B23E-5DF98BA6636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358569-C9BF-41F3-BCFB-FADBCDF15730}" type="pres">
      <dgm:prSet presAssocID="{3F9ED3AD-15DE-4F1D-88B8-4F8AF9F4C256}" presName="compNode" presStyleCnt="0"/>
      <dgm:spPr/>
    </dgm:pt>
    <dgm:pt modelId="{AF289EEC-0D84-49BC-B5DF-D66B9FE72E1C}" type="pres">
      <dgm:prSet presAssocID="{3F9ED3AD-15DE-4F1D-88B8-4F8AF9F4C256}" presName="aNode" presStyleLbl="bgShp" presStyleIdx="0" presStyleCnt="4"/>
      <dgm:spPr/>
      <dgm:t>
        <a:bodyPr/>
        <a:lstStyle/>
        <a:p>
          <a:endParaRPr lang="ru-RU"/>
        </a:p>
      </dgm:t>
    </dgm:pt>
    <dgm:pt modelId="{82218B8D-8835-4974-9BF1-9E184EE97B3F}" type="pres">
      <dgm:prSet presAssocID="{3F9ED3AD-15DE-4F1D-88B8-4F8AF9F4C256}" presName="textNode" presStyleLbl="bgShp" presStyleIdx="0" presStyleCnt="4"/>
      <dgm:spPr/>
      <dgm:t>
        <a:bodyPr/>
        <a:lstStyle/>
        <a:p>
          <a:endParaRPr lang="ru-RU"/>
        </a:p>
      </dgm:t>
    </dgm:pt>
    <dgm:pt modelId="{D77869D9-7DEC-428F-AB68-09DF368AA502}" type="pres">
      <dgm:prSet presAssocID="{3F9ED3AD-15DE-4F1D-88B8-4F8AF9F4C256}" presName="compChildNode" presStyleCnt="0"/>
      <dgm:spPr/>
    </dgm:pt>
    <dgm:pt modelId="{7DF3EF47-9E2E-4F19-ACE9-88A36D749498}" type="pres">
      <dgm:prSet presAssocID="{3F9ED3AD-15DE-4F1D-88B8-4F8AF9F4C256}" presName="theInnerList" presStyleCnt="0"/>
      <dgm:spPr/>
    </dgm:pt>
    <dgm:pt modelId="{ABD50558-A9E7-45E4-A922-BBF4D8F16A09}" type="pres">
      <dgm:prSet presAssocID="{426FFEC7-02FB-4C28-86B8-F023AAD14C4B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5D981-4A8A-4061-A0B2-F66A5C9CCE8A}" type="pres">
      <dgm:prSet presAssocID="{426FFEC7-02FB-4C28-86B8-F023AAD14C4B}" presName="aSpace2" presStyleCnt="0"/>
      <dgm:spPr/>
    </dgm:pt>
    <dgm:pt modelId="{7B57FA04-0F24-4CEB-8BC9-6181C6E05C04}" type="pres">
      <dgm:prSet presAssocID="{44C02608-D102-484E-B2E0-EEDEA814EA64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32D20-0623-4C8C-BBCC-E88C453ECF33}" type="pres">
      <dgm:prSet presAssocID="{3F9ED3AD-15DE-4F1D-88B8-4F8AF9F4C256}" presName="aSpace" presStyleCnt="0"/>
      <dgm:spPr/>
    </dgm:pt>
    <dgm:pt modelId="{2BA7B2A8-AB1F-472E-83F3-FFD17BB015D3}" type="pres">
      <dgm:prSet presAssocID="{6AE1F7C4-26E3-491B-B631-FDB91BC232E3}" presName="compNode" presStyleCnt="0"/>
      <dgm:spPr/>
    </dgm:pt>
    <dgm:pt modelId="{C9BA6F6B-8DD3-4ECB-AB26-363DA11A3CB5}" type="pres">
      <dgm:prSet presAssocID="{6AE1F7C4-26E3-491B-B631-FDB91BC232E3}" presName="aNode" presStyleLbl="bgShp" presStyleIdx="1" presStyleCnt="4"/>
      <dgm:spPr/>
      <dgm:t>
        <a:bodyPr/>
        <a:lstStyle/>
        <a:p>
          <a:endParaRPr lang="ru-RU"/>
        </a:p>
      </dgm:t>
    </dgm:pt>
    <dgm:pt modelId="{27079708-9909-4920-9CE8-04DC1C3175BA}" type="pres">
      <dgm:prSet presAssocID="{6AE1F7C4-26E3-491B-B631-FDB91BC232E3}" presName="textNode" presStyleLbl="bgShp" presStyleIdx="1" presStyleCnt="4"/>
      <dgm:spPr/>
      <dgm:t>
        <a:bodyPr/>
        <a:lstStyle/>
        <a:p>
          <a:endParaRPr lang="ru-RU"/>
        </a:p>
      </dgm:t>
    </dgm:pt>
    <dgm:pt modelId="{80E6FACA-B6BB-47B6-85DC-98EB63177066}" type="pres">
      <dgm:prSet presAssocID="{6AE1F7C4-26E3-491B-B631-FDB91BC232E3}" presName="compChildNode" presStyleCnt="0"/>
      <dgm:spPr/>
    </dgm:pt>
    <dgm:pt modelId="{729803E8-5458-4A41-B858-80D525A13420}" type="pres">
      <dgm:prSet presAssocID="{6AE1F7C4-26E3-491B-B631-FDB91BC232E3}" presName="theInnerList" presStyleCnt="0"/>
      <dgm:spPr/>
    </dgm:pt>
    <dgm:pt modelId="{DF82FE4E-1783-43C9-80E2-6B924C74FC71}" type="pres">
      <dgm:prSet presAssocID="{CEF4F90A-ECE1-4ADC-85C7-13E1B80529A7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CB665-833F-4CFB-BA53-F4D982C92BB7}" type="pres">
      <dgm:prSet presAssocID="{CEF4F90A-ECE1-4ADC-85C7-13E1B80529A7}" presName="aSpace2" presStyleCnt="0"/>
      <dgm:spPr/>
    </dgm:pt>
    <dgm:pt modelId="{6E4F4ACB-B5EE-41CE-984E-F7EA7C0CECD6}" type="pres">
      <dgm:prSet presAssocID="{2D41C238-8B2A-4022-B2DF-EFB16A0EEA6F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4D3E9-D88F-44F9-960E-8266CC3869D0}" type="pres">
      <dgm:prSet presAssocID="{6AE1F7C4-26E3-491B-B631-FDB91BC232E3}" presName="aSpace" presStyleCnt="0"/>
      <dgm:spPr/>
    </dgm:pt>
    <dgm:pt modelId="{734AF66B-A2B7-4BC3-ABE1-1BD443D7120C}" type="pres">
      <dgm:prSet presAssocID="{3FEE5C30-8F4C-446C-A5EA-A055509600B3}" presName="compNode" presStyleCnt="0"/>
      <dgm:spPr/>
    </dgm:pt>
    <dgm:pt modelId="{45167F0B-3350-4C58-A240-4F23805CB6B1}" type="pres">
      <dgm:prSet presAssocID="{3FEE5C30-8F4C-446C-A5EA-A055509600B3}" presName="aNode" presStyleLbl="bgShp" presStyleIdx="2" presStyleCnt="4"/>
      <dgm:spPr/>
      <dgm:t>
        <a:bodyPr/>
        <a:lstStyle/>
        <a:p>
          <a:endParaRPr lang="ru-RU"/>
        </a:p>
      </dgm:t>
    </dgm:pt>
    <dgm:pt modelId="{897C07FF-4D98-4AD9-A160-F699AF77CB6C}" type="pres">
      <dgm:prSet presAssocID="{3FEE5C30-8F4C-446C-A5EA-A055509600B3}" presName="textNode" presStyleLbl="bgShp" presStyleIdx="2" presStyleCnt="4"/>
      <dgm:spPr/>
      <dgm:t>
        <a:bodyPr/>
        <a:lstStyle/>
        <a:p>
          <a:endParaRPr lang="ru-RU"/>
        </a:p>
      </dgm:t>
    </dgm:pt>
    <dgm:pt modelId="{89EFBD9D-E1C6-4CB1-9A75-DEFDF94BF38D}" type="pres">
      <dgm:prSet presAssocID="{3FEE5C30-8F4C-446C-A5EA-A055509600B3}" presName="compChildNode" presStyleCnt="0"/>
      <dgm:spPr/>
    </dgm:pt>
    <dgm:pt modelId="{2C25B1A9-CBD0-4A1D-A303-6A9287687E0D}" type="pres">
      <dgm:prSet presAssocID="{3FEE5C30-8F4C-446C-A5EA-A055509600B3}" presName="theInnerList" presStyleCnt="0"/>
      <dgm:spPr/>
    </dgm:pt>
    <dgm:pt modelId="{3EB3233F-DE6C-4ED7-82D6-307F0ADFF690}" type="pres">
      <dgm:prSet presAssocID="{BBB08674-43F7-4FC4-BA8B-71C7FD1CF7A5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343C5-36DE-4515-83E7-A38201CA53C0}" type="pres">
      <dgm:prSet presAssocID="{BBB08674-43F7-4FC4-BA8B-71C7FD1CF7A5}" presName="aSpace2" presStyleCnt="0"/>
      <dgm:spPr/>
    </dgm:pt>
    <dgm:pt modelId="{9349DF50-E0DD-4B66-9766-AB7F83F057F8}" type="pres">
      <dgm:prSet presAssocID="{3348D5ED-CA6C-4FD7-B09A-766D429A44F7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39FA2-CCDB-4697-B0F0-D531B06B6689}" type="pres">
      <dgm:prSet presAssocID="{3FEE5C30-8F4C-446C-A5EA-A055509600B3}" presName="aSpace" presStyleCnt="0"/>
      <dgm:spPr/>
    </dgm:pt>
    <dgm:pt modelId="{712081E2-163A-4F81-A15D-FBD6616A0F16}" type="pres">
      <dgm:prSet presAssocID="{69C50A56-FFBC-4A65-88F3-5CB69BDF88BB}" presName="compNode" presStyleCnt="0"/>
      <dgm:spPr/>
    </dgm:pt>
    <dgm:pt modelId="{36AEFB86-888D-446B-B67E-03D6C66C8FA9}" type="pres">
      <dgm:prSet presAssocID="{69C50A56-FFBC-4A65-88F3-5CB69BDF88BB}" presName="aNode" presStyleLbl="bgShp" presStyleIdx="3" presStyleCnt="4"/>
      <dgm:spPr/>
      <dgm:t>
        <a:bodyPr/>
        <a:lstStyle/>
        <a:p>
          <a:endParaRPr lang="ru-RU"/>
        </a:p>
      </dgm:t>
    </dgm:pt>
    <dgm:pt modelId="{02E1D19F-4AF9-44D4-B9D8-89725EF310CA}" type="pres">
      <dgm:prSet presAssocID="{69C50A56-FFBC-4A65-88F3-5CB69BDF88BB}" presName="textNode" presStyleLbl="bgShp" presStyleIdx="3" presStyleCnt="4"/>
      <dgm:spPr/>
      <dgm:t>
        <a:bodyPr/>
        <a:lstStyle/>
        <a:p>
          <a:endParaRPr lang="ru-RU"/>
        </a:p>
      </dgm:t>
    </dgm:pt>
    <dgm:pt modelId="{3A96C904-AD24-414A-AE42-CC89038CC2B8}" type="pres">
      <dgm:prSet presAssocID="{69C50A56-FFBC-4A65-88F3-5CB69BDF88BB}" presName="compChildNode" presStyleCnt="0"/>
      <dgm:spPr/>
    </dgm:pt>
    <dgm:pt modelId="{F23773D2-D149-4047-9CAB-54E1F83C82D6}" type="pres">
      <dgm:prSet presAssocID="{69C50A56-FFBC-4A65-88F3-5CB69BDF88BB}" presName="theInnerList" presStyleCnt="0"/>
      <dgm:spPr/>
    </dgm:pt>
    <dgm:pt modelId="{EEB87E91-F07D-441F-B6BD-036226ADEE9C}" type="pres">
      <dgm:prSet presAssocID="{13A4A89F-BC88-4161-A5C3-7BB7B87D975B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3DF80-A2AD-4405-9BBC-2CBFB667C2EF}" type="pres">
      <dgm:prSet presAssocID="{13A4A89F-BC88-4161-A5C3-7BB7B87D975B}" presName="aSpace2" presStyleCnt="0"/>
      <dgm:spPr/>
    </dgm:pt>
    <dgm:pt modelId="{1BC9F4AD-4A31-4C70-AF12-E3C1C8138600}" type="pres">
      <dgm:prSet presAssocID="{70373AB8-4ABA-4591-A331-CA5135E6F5EB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5F5F42-3693-474B-BE2B-1425DC18D56F}" type="presOf" srcId="{426FFEC7-02FB-4C28-86B8-F023AAD14C4B}" destId="{ABD50558-A9E7-45E4-A922-BBF4D8F16A09}" srcOrd="0" destOrd="0" presId="urn:microsoft.com/office/officeart/2005/8/layout/lProcess2"/>
    <dgm:cxn modelId="{129F025B-5613-4A25-9A4B-D83930AEF243}" type="presOf" srcId="{3F9ED3AD-15DE-4F1D-88B8-4F8AF9F4C256}" destId="{AF289EEC-0D84-49BC-B5DF-D66B9FE72E1C}" srcOrd="0" destOrd="0" presId="urn:microsoft.com/office/officeart/2005/8/layout/lProcess2"/>
    <dgm:cxn modelId="{968C3781-F770-4DC1-AB62-A39D57C88258}" type="presOf" srcId="{6AE1F7C4-26E3-491B-B631-FDB91BC232E3}" destId="{27079708-9909-4920-9CE8-04DC1C3175BA}" srcOrd="1" destOrd="0" presId="urn:microsoft.com/office/officeart/2005/8/layout/lProcess2"/>
    <dgm:cxn modelId="{D36D4C55-E4A2-4C06-B24A-35A406A82706}" srcId="{6AE1F7C4-26E3-491B-B631-FDB91BC232E3}" destId="{CEF4F90A-ECE1-4ADC-85C7-13E1B80529A7}" srcOrd="0" destOrd="0" parTransId="{4BF9C7DC-B122-4A55-AD7F-DA9FA200CD73}" sibTransId="{C1E7B919-7404-4525-ACC4-A90F23DE7161}"/>
    <dgm:cxn modelId="{56E1E557-7E0C-4DDB-B0E8-E153AF9A9DDF}" type="presOf" srcId="{4EF1672D-F295-44F6-B23E-5DF98BA6636D}" destId="{4A45C29F-BA58-4D25-B3CD-18C5AD33016E}" srcOrd="0" destOrd="0" presId="urn:microsoft.com/office/officeart/2005/8/layout/lProcess2"/>
    <dgm:cxn modelId="{2A105379-4C34-4901-9586-E29FBD0580E4}" srcId="{69C50A56-FFBC-4A65-88F3-5CB69BDF88BB}" destId="{13A4A89F-BC88-4161-A5C3-7BB7B87D975B}" srcOrd="0" destOrd="0" parTransId="{F7A4253E-7CCA-4EB7-9EB9-3BA36B239857}" sibTransId="{ED77C83A-2761-4445-857E-7D64F93B7936}"/>
    <dgm:cxn modelId="{88DD80CD-6D1F-4C21-A315-5A9093904246}" type="presOf" srcId="{2D41C238-8B2A-4022-B2DF-EFB16A0EEA6F}" destId="{6E4F4ACB-B5EE-41CE-984E-F7EA7C0CECD6}" srcOrd="0" destOrd="0" presId="urn:microsoft.com/office/officeart/2005/8/layout/lProcess2"/>
    <dgm:cxn modelId="{8C317EDA-5B64-45E3-B136-2FCAFE96820E}" srcId="{69C50A56-FFBC-4A65-88F3-5CB69BDF88BB}" destId="{70373AB8-4ABA-4591-A331-CA5135E6F5EB}" srcOrd="1" destOrd="0" parTransId="{5967DC59-C503-42B2-A60E-379343D2A0B1}" sibTransId="{1806C382-CE31-4E14-BFE0-3D60D8F9BF18}"/>
    <dgm:cxn modelId="{4FFBEAE7-C4E7-44E4-BD31-E9D282D084BD}" type="presOf" srcId="{6AE1F7C4-26E3-491B-B631-FDB91BC232E3}" destId="{C9BA6F6B-8DD3-4ECB-AB26-363DA11A3CB5}" srcOrd="0" destOrd="0" presId="urn:microsoft.com/office/officeart/2005/8/layout/lProcess2"/>
    <dgm:cxn modelId="{4030233D-4BC2-49B5-BFC6-601F0144DA14}" srcId="{6AE1F7C4-26E3-491B-B631-FDB91BC232E3}" destId="{2D41C238-8B2A-4022-B2DF-EFB16A0EEA6F}" srcOrd="1" destOrd="0" parTransId="{53FD127E-DFB4-4E81-9CC2-BE409ECBFE0E}" sibTransId="{CFF2D1F8-4255-4571-BFF8-77E129B987B6}"/>
    <dgm:cxn modelId="{D2CB7C9B-CE7B-430B-9ED2-6C5F17314D04}" type="presOf" srcId="{3348D5ED-CA6C-4FD7-B09A-766D429A44F7}" destId="{9349DF50-E0DD-4B66-9766-AB7F83F057F8}" srcOrd="0" destOrd="0" presId="urn:microsoft.com/office/officeart/2005/8/layout/lProcess2"/>
    <dgm:cxn modelId="{851391A4-05A5-4AA2-AFE8-A7DF44BD3F4B}" type="presOf" srcId="{BBB08674-43F7-4FC4-BA8B-71C7FD1CF7A5}" destId="{3EB3233F-DE6C-4ED7-82D6-307F0ADFF690}" srcOrd="0" destOrd="0" presId="urn:microsoft.com/office/officeart/2005/8/layout/lProcess2"/>
    <dgm:cxn modelId="{4FFB9345-8499-4431-81FA-225B2B993DBA}" srcId="{3FEE5C30-8F4C-446C-A5EA-A055509600B3}" destId="{BBB08674-43F7-4FC4-BA8B-71C7FD1CF7A5}" srcOrd="0" destOrd="0" parTransId="{F52D8694-ADCC-46A7-BDE5-5F8D3A8C36E3}" sibTransId="{D3D04E5A-61EB-47B4-B663-2523DFBCAD56}"/>
    <dgm:cxn modelId="{2FF14804-BA5A-467A-BAF6-F1AA842F3A26}" type="presOf" srcId="{3FEE5C30-8F4C-446C-A5EA-A055509600B3}" destId="{897C07FF-4D98-4AD9-A160-F699AF77CB6C}" srcOrd="1" destOrd="0" presId="urn:microsoft.com/office/officeart/2005/8/layout/lProcess2"/>
    <dgm:cxn modelId="{D5503B6C-CEEA-4309-8353-7728B2EDE809}" srcId="{3F9ED3AD-15DE-4F1D-88B8-4F8AF9F4C256}" destId="{426FFEC7-02FB-4C28-86B8-F023AAD14C4B}" srcOrd="0" destOrd="0" parTransId="{9BAE27D3-9AF3-4822-AB2C-7EC127495B5C}" sibTransId="{A6497916-5380-463F-ACEA-C34E1AFDBE24}"/>
    <dgm:cxn modelId="{3EC078FE-175B-446F-BD28-3C97F24C0981}" type="presOf" srcId="{3FEE5C30-8F4C-446C-A5EA-A055509600B3}" destId="{45167F0B-3350-4C58-A240-4F23805CB6B1}" srcOrd="0" destOrd="0" presId="urn:microsoft.com/office/officeart/2005/8/layout/lProcess2"/>
    <dgm:cxn modelId="{387A10F4-48BC-4742-BD47-466D4F552EA7}" type="presOf" srcId="{CEF4F90A-ECE1-4ADC-85C7-13E1B80529A7}" destId="{DF82FE4E-1783-43C9-80E2-6B924C74FC71}" srcOrd="0" destOrd="0" presId="urn:microsoft.com/office/officeart/2005/8/layout/lProcess2"/>
    <dgm:cxn modelId="{89647E79-CA1C-44EE-8F52-8B9002987302}" srcId="{3F9ED3AD-15DE-4F1D-88B8-4F8AF9F4C256}" destId="{44C02608-D102-484E-B2E0-EEDEA814EA64}" srcOrd="1" destOrd="0" parTransId="{F72333C1-11CC-4220-92E7-C66B231D7197}" sibTransId="{7261D090-5E5A-45E0-AAE1-4582A15E3737}"/>
    <dgm:cxn modelId="{65CECBB2-AAD4-4632-B066-93967965AC01}" type="presOf" srcId="{44C02608-D102-484E-B2E0-EEDEA814EA64}" destId="{7B57FA04-0F24-4CEB-8BC9-6181C6E05C04}" srcOrd="0" destOrd="0" presId="urn:microsoft.com/office/officeart/2005/8/layout/lProcess2"/>
    <dgm:cxn modelId="{1FD67F81-E214-4A77-B2D1-B6E709862BD4}" srcId="{4EF1672D-F295-44F6-B23E-5DF98BA6636D}" destId="{69C50A56-FFBC-4A65-88F3-5CB69BDF88BB}" srcOrd="3" destOrd="0" parTransId="{069704D3-341D-4EA6-A4D2-353E06A11890}" sibTransId="{B10BEB50-4B3B-4110-BA85-874C2171CD0A}"/>
    <dgm:cxn modelId="{A1ED0C62-908E-4F68-83E6-95CF2766FC98}" srcId="{3FEE5C30-8F4C-446C-A5EA-A055509600B3}" destId="{3348D5ED-CA6C-4FD7-B09A-766D429A44F7}" srcOrd="1" destOrd="0" parTransId="{FC0DE2A9-5E42-403A-B548-887E308F20A0}" sibTransId="{3B6761BB-CAD4-4F49-AF2B-4A45EB30DBB4}"/>
    <dgm:cxn modelId="{2FA442D8-AF3E-477A-AA27-E109BD07B055}" type="presOf" srcId="{69C50A56-FFBC-4A65-88F3-5CB69BDF88BB}" destId="{36AEFB86-888D-446B-B67E-03D6C66C8FA9}" srcOrd="0" destOrd="0" presId="urn:microsoft.com/office/officeart/2005/8/layout/lProcess2"/>
    <dgm:cxn modelId="{EF6C6E08-5B85-44CB-8EF0-756EC7FE56A1}" srcId="{4EF1672D-F295-44F6-B23E-5DF98BA6636D}" destId="{3F9ED3AD-15DE-4F1D-88B8-4F8AF9F4C256}" srcOrd="0" destOrd="0" parTransId="{7F1AC21D-CEAD-4E77-B616-938AB036BC30}" sibTransId="{CB21D518-BB3F-4A6F-B349-5DD0DB6D1F95}"/>
    <dgm:cxn modelId="{59DC4EC1-3DE8-4530-AEF1-5023E75919EA}" type="presOf" srcId="{70373AB8-4ABA-4591-A331-CA5135E6F5EB}" destId="{1BC9F4AD-4A31-4C70-AF12-E3C1C8138600}" srcOrd="0" destOrd="0" presId="urn:microsoft.com/office/officeart/2005/8/layout/lProcess2"/>
    <dgm:cxn modelId="{AFF080B3-CA44-4E2C-9899-E596EA0A91F8}" srcId="{4EF1672D-F295-44F6-B23E-5DF98BA6636D}" destId="{6AE1F7C4-26E3-491B-B631-FDB91BC232E3}" srcOrd="1" destOrd="0" parTransId="{CF73A702-9AAD-4ABF-91F6-A253CBD988E1}" sibTransId="{938D89B6-E46D-4110-983A-D91F4A509E47}"/>
    <dgm:cxn modelId="{56E3679B-543B-459F-8F05-944F2CA1325C}" srcId="{4EF1672D-F295-44F6-B23E-5DF98BA6636D}" destId="{3FEE5C30-8F4C-446C-A5EA-A055509600B3}" srcOrd="2" destOrd="0" parTransId="{F853DB2E-4D0D-4179-B83F-E6741AB75CD1}" sibTransId="{B0D6CAB3-6FED-4598-8319-998E32C73EA5}"/>
    <dgm:cxn modelId="{CC4FD8EE-868D-40D6-AE7F-52FD39C2340E}" type="presOf" srcId="{69C50A56-FFBC-4A65-88F3-5CB69BDF88BB}" destId="{02E1D19F-4AF9-44D4-B9D8-89725EF310CA}" srcOrd="1" destOrd="0" presId="urn:microsoft.com/office/officeart/2005/8/layout/lProcess2"/>
    <dgm:cxn modelId="{1F3445AC-C456-4BFD-90F4-5ABEF62DDAFF}" type="presOf" srcId="{13A4A89F-BC88-4161-A5C3-7BB7B87D975B}" destId="{EEB87E91-F07D-441F-B6BD-036226ADEE9C}" srcOrd="0" destOrd="0" presId="urn:microsoft.com/office/officeart/2005/8/layout/lProcess2"/>
    <dgm:cxn modelId="{D45CEE47-AA8A-433D-A7A0-333F0D32E8CD}" type="presOf" srcId="{3F9ED3AD-15DE-4F1D-88B8-4F8AF9F4C256}" destId="{82218B8D-8835-4974-9BF1-9E184EE97B3F}" srcOrd="1" destOrd="0" presId="urn:microsoft.com/office/officeart/2005/8/layout/lProcess2"/>
    <dgm:cxn modelId="{BD2139F5-B3C2-4FCB-B066-FBB033AD0A77}" type="presParOf" srcId="{4A45C29F-BA58-4D25-B3CD-18C5AD33016E}" destId="{56358569-C9BF-41F3-BCFB-FADBCDF15730}" srcOrd="0" destOrd="0" presId="urn:microsoft.com/office/officeart/2005/8/layout/lProcess2"/>
    <dgm:cxn modelId="{FD302502-29AE-4154-8B59-DB6FF365FE8C}" type="presParOf" srcId="{56358569-C9BF-41F3-BCFB-FADBCDF15730}" destId="{AF289EEC-0D84-49BC-B5DF-D66B9FE72E1C}" srcOrd="0" destOrd="0" presId="urn:microsoft.com/office/officeart/2005/8/layout/lProcess2"/>
    <dgm:cxn modelId="{6D7BAD05-A8F4-4EDD-89D6-68B1B7CBAF95}" type="presParOf" srcId="{56358569-C9BF-41F3-BCFB-FADBCDF15730}" destId="{82218B8D-8835-4974-9BF1-9E184EE97B3F}" srcOrd="1" destOrd="0" presId="urn:microsoft.com/office/officeart/2005/8/layout/lProcess2"/>
    <dgm:cxn modelId="{85791DE3-DFB7-4E6F-89CF-822FC51D3E98}" type="presParOf" srcId="{56358569-C9BF-41F3-BCFB-FADBCDF15730}" destId="{D77869D9-7DEC-428F-AB68-09DF368AA502}" srcOrd="2" destOrd="0" presId="urn:microsoft.com/office/officeart/2005/8/layout/lProcess2"/>
    <dgm:cxn modelId="{95235755-F980-4653-A913-0C2DB9613B63}" type="presParOf" srcId="{D77869D9-7DEC-428F-AB68-09DF368AA502}" destId="{7DF3EF47-9E2E-4F19-ACE9-88A36D749498}" srcOrd="0" destOrd="0" presId="urn:microsoft.com/office/officeart/2005/8/layout/lProcess2"/>
    <dgm:cxn modelId="{FFE5026B-8C32-4398-A25A-240E485B0049}" type="presParOf" srcId="{7DF3EF47-9E2E-4F19-ACE9-88A36D749498}" destId="{ABD50558-A9E7-45E4-A922-BBF4D8F16A09}" srcOrd="0" destOrd="0" presId="urn:microsoft.com/office/officeart/2005/8/layout/lProcess2"/>
    <dgm:cxn modelId="{359283B3-4C8A-4589-9162-AC5EB1460C9A}" type="presParOf" srcId="{7DF3EF47-9E2E-4F19-ACE9-88A36D749498}" destId="{8D75D981-4A8A-4061-A0B2-F66A5C9CCE8A}" srcOrd="1" destOrd="0" presId="urn:microsoft.com/office/officeart/2005/8/layout/lProcess2"/>
    <dgm:cxn modelId="{8915A6DC-FB70-4B8C-9C04-AB2E4473285F}" type="presParOf" srcId="{7DF3EF47-9E2E-4F19-ACE9-88A36D749498}" destId="{7B57FA04-0F24-4CEB-8BC9-6181C6E05C04}" srcOrd="2" destOrd="0" presId="urn:microsoft.com/office/officeart/2005/8/layout/lProcess2"/>
    <dgm:cxn modelId="{30F63505-1531-495E-8805-111627AE391D}" type="presParOf" srcId="{4A45C29F-BA58-4D25-B3CD-18C5AD33016E}" destId="{C6532D20-0623-4C8C-BBCC-E88C453ECF33}" srcOrd="1" destOrd="0" presId="urn:microsoft.com/office/officeart/2005/8/layout/lProcess2"/>
    <dgm:cxn modelId="{EB184616-6C4C-4B77-B5E9-5D1BE6407232}" type="presParOf" srcId="{4A45C29F-BA58-4D25-B3CD-18C5AD33016E}" destId="{2BA7B2A8-AB1F-472E-83F3-FFD17BB015D3}" srcOrd="2" destOrd="0" presId="urn:microsoft.com/office/officeart/2005/8/layout/lProcess2"/>
    <dgm:cxn modelId="{0072F124-CCA2-444E-A2E3-C544CBE8E935}" type="presParOf" srcId="{2BA7B2A8-AB1F-472E-83F3-FFD17BB015D3}" destId="{C9BA6F6B-8DD3-4ECB-AB26-363DA11A3CB5}" srcOrd="0" destOrd="0" presId="urn:microsoft.com/office/officeart/2005/8/layout/lProcess2"/>
    <dgm:cxn modelId="{5E369246-59E4-4B1A-BBF7-CCA20753FFB6}" type="presParOf" srcId="{2BA7B2A8-AB1F-472E-83F3-FFD17BB015D3}" destId="{27079708-9909-4920-9CE8-04DC1C3175BA}" srcOrd="1" destOrd="0" presId="urn:microsoft.com/office/officeart/2005/8/layout/lProcess2"/>
    <dgm:cxn modelId="{233B47F2-25D3-44CA-8CE1-A73C55391E52}" type="presParOf" srcId="{2BA7B2A8-AB1F-472E-83F3-FFD17BB015D3}" destId="{80E6FACA-B6BB-47B6-85DC-98EB63177066}" srcOrd="2" destOrd="0" presId="urn:microsoft.com/office/officeart/2005/8/layout/lProcess2"/>
    <dgm:cxn modelId="{A6C6FB08-48D7-4D60-8816-8CEE94DDCCAE}" type="presParOf" srcId="{80E6FACA-B6BB-47B6-85DC-98EB63177066}" destId="{729803E8-5458-4A41-B858-80D525A13420}" srcOrd="0" destOrd="0" presId="urn:microsoft.com/office/officeart/2005/8/layout/lProcess2"/>
    <dgm:cxn modelId="{1CFB3DB0-8B93-4B81-8A03-A53149630984}" type="presParOf" srcId="{729803E8-5458-4A41-B858-80D525A13420}" destId="{DF82FE4E-1783-43C9-80E2-6B924C74FC71}" srcOrd="0" destOrd="0" presId="urn:microsoft.com/office/officeart/2005/8/layout/lProcess2"/>
    <dgm:cxn modelId="{465EDD0D-7F63-4CE5-A862-DDED51E47BCA}" type="presParOf" srcId="{729803E8-5458-4A41-B858-80D525A13420}" destId="{DEFCB665-833F-4CFB-BA53-F4D982C92BB7}" srcOrd="1" destOrd="0" presId="urn:microsoft.com/office/officeart/2005/8/layout/lProcess2"/>
    <dgm:cxn modelId="{6001DBCB-92C2-4E29-A754-526E00DDA71B}" type="presParOf" srcId="{729803E8-5458-4A41-B858-80D525A13420}" destId="{6E4F4ACB-B5EE-41CE-984E-F7EA7C0CECD6}" srcOrd="2" destOrd="0" presId="urn:microsoft.com/office/officeart/2005/8/layout/lProcess2"/>
    <dgm:cxn modelId="{2C722AC5-A235-457B-86EE-90008450F655}" type="presParOf" srcId="{4A45C29F-BA58-4D25-B3CD-18C5AD33016E}" destId="{A3E4D3E9-D88F-44F9-960E-8266CC3869D0}" srcOrd="3" destOrd="0" presId="urn:microsoft.com/office/officeart/2005/8/layout/lProcess2"/>
    <dgm:cxn modelId="{69C2502F-9341-4F95-91FD-81FC742DA50F}" type="presParOf" srcId="{4A45C29F-BA58-4D25-B3CD-18C5AD33016E}" destId="{734AF66B-A2B7-4BC3-ABE1-1BD443D7120C}" srcOrd="4" destOrd="0" presId="urn:microsoft.com/office/officeart/2005/8/layout/lProcess2"/>
    <dgm:cxn modelId="{FE115918-D6BB-49FA-8DCF-9CD3623B702A}" type="presParOf" srcId="{734AF66B-A2B7-4BC3-ABE1-1BD443D7120C}" destId="{45167F0B-3350-4C58-A240-4F23805CB6B1}" srcOrd="0" destOrd="0" presId="urn:microsoft.com/office/officeart/2005/8/layout/lProcess2"/>
    <dgm:cxn modelId="{7F3ECA02-37BA-4DE8-A3C7-C0E1413942AA}" type="presParOf" srcId="{734AF66B-A2B7-4BC3-ABE1-1BD443D7120C}" destId="{897C07FF-4D98-4AD9-A160-F699AF77CB6C}" srcOrd="1" destOrd="0" presId="urn:microsoft.com/office/officeart/2005/8/layout/lProcess2"/>
    <dgm:cxn modelId="{7B82C0CA-73C9-46BC-B5E5-5BD7774C7DA2}" type="presParOf" srcId="{734AF66B-A2B7-4BC3-ABE1-1BD443D7120C}" destId="{89EFBD9D-E1C6-4CB1-9A75-DEFDF94BF38D}" srcOrd="2" destOrd="0" presId="urn:microsoft.com/office/officeart/2005/8/layout/lProcess2"/>
    <dgm:cxn modelId="{FB6B0C74-FF8B-49D5-9237-FEE185A8068A}" type="presParOf" srcId="{89EFBD9D-E1C6-4CB1-9A75-DEFDF94BF38D}" destId="{2C25B1A9-CBD0-4A1D-A303-6A9287687E0D}" srcOrd="0" destOrd="0" presId="urn:microsoft.com/office/officeart/2005/8/layout/lProcess2"/>
    <dgm:cxn modelId="{33DB2193-F891-4747-A6B1-F99C8D5C479C}" type="presParOf" srcId="{2C25B1A9-CBD0-4A1D-A303-6A9287687E0D}" destId="{3EB3233F-DE6C-4ED7-82D6-307F0ADFF690}" srcOrd="0" destOrd="0" presId="urn:microsoft.com/office/officeart/2005/8/layout/lProcess2"/>
    <dgm:cxn modelId="{5CA0A108-A346-436B-8B3B-8B4D978B12BB}" type="presParOf" srcId="{2C25B1A9-CBD0-4A1D-A303-6A9287687E0D}" destId="{9CD343C5-36DE-4515-83E7-A38201CA53C0}" srcOrd="1" destOrd="0" presId="urn:microsoft.com/office/officeart/2005/8/layout/lProcess2"/>
    <dgm:cxn modelId="{FB391B8E-B229-434F-BED9-862D815618E1}" type="presParOf" srcId="{2C25B1A9-CBD0-4A1D-A303-6A9287687E0D}" destId="{9349DF50-E0DD-4B66-9766-AB7F83F057F8}" srcOrd="2" destOrd="0" presId="urn:microsoft.com/office/officeart/2005/8/layout/lProcess2"/>
    <dgm:cxn modelId="{776610E1-AAE4-4438-AC81-95BB8A789ED5}" type="presParOf" srcId="{4A45C29F-BA58-4D25-B3CD-18C5AD33016E}" destId="{57F39FA2-CCDB-4697-B0F0-D531B06B6689}" srcOrd="5" destOrd="0" presId="urn:microsoft.com/office/officeart/2005/8/layout/lProcess2"/>
    <dgm:cxn modelId="{7682928E-3833-400E-9644-917D89B568F0}" type="presParOf" srcId="{4A45C29F-BA58-4D25-B3CD-18C5AD33016E}" destId="{712081E2-163A-4F81-A15D-FBD6616A0F16}" srcOrd="6" destOrd="0" presId="urn:microsoft.com/office/officeart/2005/8/layout/lProcess2"/>
    <dgm:cxn modelId="{51B9054B-5668-49E3-9744-74FBD268910E}" type="presParOf" srcId="{712081E2-163A-4F81-A15D-FBD6616A0F16}" destId="{36AEFB86-888D-446B-B67E-03D6C66C8FA9}" srcOrd="0" destOrd="0" presId="urn:microsoft.com/office/officeart/2005/8/layout/lProcess2"/>
    <dgm:cxn modelId="{A72C28D8-B8ED-4DF5-94D7-23DCD1E48D66}" type="presParOf" srcId="{712081E2-163A-4F81-A15D-FBD6616A0F16}" destId="{02E1D19F-4AF9-44D4-B9D8-89725EF310CA}" srcOrd="1" destOrd="0" presId="urn:microsoft.com/office/officeart/2005/8/layout/lProcess2"/>
    <dgm:cxn modelId="{96B9859B-6B58-4AF0-B213-A8E6DD2BFD2E}" type="presParOf" srcId="{712081E2-163A-4F81-A15D-FBD6616A0F16}" destId="{3A96C904-AD24-414A-AE42-CC89038CC2B8}" srcOrd="2" destOrd="0" presId="urn:microsoft.com/office/officeart/2005/8/layout/lProcess2"/>
    <dgm:cxn modelId="{51A5D1EC-3F72-4195-9CEC-7B93676B4200}" type="presParOf" srcId="{3A96C904-AD24-414A-AE42-CC89038CC2B8}" destId="{F23773D2-D149-4047-9CAB-54E1F83C82D6}" srcOrd="0" destOrd="0" presId="urn:microsoft.com/office/officeart/2005/8/layout/lProcess2"/>
    <dgm:cxn modelId="{1597215A-C39B-4EC2-AC6B-3CAB66A995E1}" type="presParOf" srcId="{F23773D2-D149-4047-9CAB-54E1F83C82D6}" destId="{EEB87E91-F07D-441F-B6BD-036226ADEE9C}" srcOrd="0" destOrd="0" presId="urn:microsoft.com/office/officeart/2005/8/layout/lProcess2"/>
    <dgm:cxn modelId="{8B558A61-98B8-4E2F-AF94-39B8E5B800C1}" type="presParOf" srcId="{F23773D2-D149-4047-9CAB-54E1F83C82D6}" destId="{6DD3DF80-A2AD-4405-9BBC-2CBFB667C2EF}" srcOrd="1" destOrd="0" presId="urn:microsoft.com/office/officeart/2005/8/layout/lProcess2"/>
    <dgm:cxn modelId="{142B9C4A-027C-47D0-9C9E-99DC85435B25}" type="presParOf" srcId="{F23773D2-D149-4047-9CAB-54E1F83C82D6}" destId="{1BC9F4AD-4A31-4C70-AF12-E3C1C813860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1027A0-5204-4A06-BF76-A21F34B30513}" type="doc">
      <dgm:prSet loTypeId="urn:microsoft.com/office/officeart/2008/layout/AlternatingPictureBlocks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F1FD314-A2D4-4B55-A0CE-9DE7EB09E415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rgbClr val="002060"/>
              </a:solidFill>
              <a:latin typeface="Georgia" pitchFamily="18" charset="0"/>
            </a:rPr>
            <a:t>Игра важное средство формирования временной направленности личности ребенка</a:t>
          </a:r>
          <a:endParaRPr lang="ru-RU" sz="1200" b="1" i="1" dirty="0">
            <a:solidFill>
              <a:srgbClr val="002060"/>
            </a:solidFill>
            <a:latin typeface="Georgia" pitchFamily="18" charset="0"/>
          </a:endParaRPr>
        </a:p>
      </dgm:t>
    </dgm:pt>
    <dgm:pt modelId="{A3EFEDDD-1036-464B-A340-5E48A1CB119F}" type="parTrans" cxnId="{BE92EEDF-6F05-459D-9483-F9900D527FAA}">
      <dgm:prSet/>
      <dgm:spPr/>
      <dgm:t>
        <a:bodyPr/>
        <a:lstStyle/>
        <a:p>
          <a:endParaRPr lang="ru-RU" sz="3200" b="1" i="1" dirty="0">
            <a:solidFill>
              <a:srgbClr val="002060"/>
            </a:solidFill>
            <a:latin typeface="Georgia" pitchFamily="18" charset="0"/>
          </a:endParaRPr>
        </a:p>
      </dgm:t>
    </dgm:pt>
    <dgm:pt modelId="{97384F4D-732F-484A-B462-2CF80C02694E}" type="sibTrans" cxnId="{BE92EEDF-6F05-459D-9483-F9900D527FAA}">
      <dgm:prSet/>
      <dgm:spPr/>
      <dgm:t>
        <a:bodyPr/>
        <a:lstStyle/>
        <a:p>
          <a:endParaRPr lang="ru-RU" sz="3200" b="1" i="1" dirty="0">
            <a:solidFill>
              <a:srgbClr val="002060"/>
            </a:solidFill>
            <a:latin typeface="Georgia" pitchFamily="18" charset="0"/>
          </a:endParaRPr>
        </a:p>
      </dgm:t>
    </dgm:pt>
    <dgm:pt modelId="{2C141BD2-89BF-496B-AF56-F1C9A990AC07}">
      <dgm:prSet phldrT="[Текст]" custT="1"/>
      <dgm:spPr/>
      <dgm:t>
        <a:bodyPr/>
        <a:lstStyle/>
        <a:p>
          <a:pPr algn="l"/>
          <a:r>
            <a:rPr lang="ru-RU" sz="1200" b="1" i="1" dirty="0" smtClean="0">
              <a:solidFill>
                <a:srgbClr val="002060"/>
              </a:solidFill>
              <a:latin typeface="Georgia" pitchFamily="18" charset="0"/>
            </a:rPr>
            <a:t>Обладая специфическими особенностями, временные игры предоставляют детям возможность оперировать заключенными в их содержании знаниями, способствуя укреплению, уточнению и обогащению полученных  знаний и расширению кругозора</a:t>
          </a:r>
          <a:endParaRPr lang="ru-RU" sz="1200" b="1" i="1" dirty="0">
            <a:solidFill>
              <a:srgbClr val="002060"/>
            </a:solidFill>
            <a:latin typeface="Georgia" pitchFamily="18" charset="0"/>
          </a:endParaRPr>
        </a:p>
      </dgm:t>
    </dgm:pt>
    <dgm:pt modelId="{0A10004E-BD47-4F8F-B9AF-B2BCB29EF8B9}" type="parTrans" cxnId="{B8E67C8D-5737-469E-A74A-68091D674B9D}">
      <dgm:prSet/>
      <dgm:spPr/>
      <dgm:t>
        <a:bodyPr/>
        <a:lstStyle/>
        <a:p>
          <a:endParaRPr lang="ru-RU" sz="3200" b="1" i="1" dirty="0">
            <a:solidFill>
              <a:srgbClr val="002060"/>
            </a:solidFill>
            <a:latin typeface="Georgia" pitchFamily="18" charset="0"/>
          </a:endParaRPr>
        </a:p>
      </dgm:t>
    </dgm:pt>
    <dgm:pt modelId="{DE2E08DD-34B6-4B3C-A82F-600E56165F0C}" type="sibTrans" cxnId="{B8E67C8D-5737-469E-A74A-68091D674B9D}">
      <dgm:prSet/>
      <dgm:spPr/>
      <dgm:t>
        <a:bodyPr/>
        <a:lstStyle/>
        <a:p>
          <a:endParaRPr lang="ru-RU" sz="3200" b="1" i="1" dirty="0">
            <a:solidFill>
              <a:srgbClr val="002060"/>
            </a:solidFill>
            <a:latin typeface="Georgia" pitchFamily="18" charset="0"/>
          </a:endParaRPr>
        </a:p>
      </dgm:t>
    </dgm:pt>
    <dgm:pt modelId="{F97493F5-94CD-4232-AFED-2539B355A456}">
      <dgm:prSet custT="1"/>
      <dgm:spPr/>
      <dgm:t>
        <a:bodyPr/>
        <a:lstStyle/>
        <a:p>
          <a:pPr algn="l"/>
          <a:r>
            <a:rPr lang="ru-RU" sz="1200" b="1" i="1" dirty="0" smtClean="0">
              <a:solidFill>
                <a:srgbClr val="002060"/>
              </a:solidFill>
              <a:latin typeface="Georgia" pitchFamily="18" charset="0"/>
            </a:rPr>
            <a:t>Игры по ориентировке во времени помогают ребенку увидеть неповторимость временных единиц, системы временных эталонов</a:t>
          </a:r>
        </a:p>
        <a:p>
          <a:pPr algn="l"/>
          <a:r>
            <a:rPr lang="ru-RU" sz="1200" b="1" i="1" dirty="0" smtClean="0">
              <a:solidFill>
                <a:srgbClr val="002060"/>
              </a:solidFill>
              <a:latin typeface="Georgia" pitchFamily="18" charset="0"/>
            </a:rPr>
            <a:t>Осознанность невозможности нарушения последовательности мер времени, его специфических особенностей</a:t>
          </a:r>
          <a:endParaRPr lang="ru-RU" sz="1200" b="1" i="1" dirty="0">
            <a:solidFill>
              <a:srgbClr val="002060"/>
            </a:solidFill>
            <a:latin typeface="Georgia" pitchFamily="18" charset="0"/>
          </a:endParaRPr>
        </a:p>
      </dgm:t>
    </dgm:pt>
    <dgm:pt modelId="{26A538B7-4F9D-41C0-AD60-66EE5870C4B9}" type="parTrans" cxnId="{40B629A2-BB5B-4E85-979B-85570D701EA1}">
      <dgm:prSet/>
      <dgm:spPr/>
      <dgm:t>
        <a:bodyPr/>
        <a:lstStyle/>
        <a:p>
          <a:endParaRPr lang="ru-RU" sz="3200" b="1" i="1" dirty="0">
            <a:solidFill>
              <a:srgbClr val="002060"/>
            </a:solidFill>
            <a:latin typeface="Georgia" pitchFamily="18" charset="0"/>
          </a:endParaRPr>
        </a:p>
      </dgm:t>
    </dgm:pt>
    <dgm:pt modelId="{0CB9EF48-0971-4D97-893C-C245B03479C0}" type="sibTrans" cxnId="{40B629A2-BB5B-4E85-979B-85570D701EA1}">
      <dgm:prSet/>
      <dgm:spPr/>
      <dgm:t>
        <a:bodyPr/>
        <a:lstStyle/>
        <a:p>
          <a:endParaRPr lang="ru-RU" sz="3200" b="1" i="1" dirty="0">
            <a:solidFill>
              <a:srgbClr val="002060"/>
            </a:solidFill>
            <a:latin typeface="Georgia" pitchFamily="18" charset="0"/>
          </a:endParaRPr>
        </a:p>
      </dgm:t>
    </dgm:pt>
    <dgm:pt modelId="{8AC43A19-C4A4-4FC8-BB9E-2DF0373204DA}" type="pres">
      <dgm:prSet presAssocID="{031027A0-5204-4A06-BF76-A21F34B3051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531402-DDE2-48E2-B9A8-FAD860B287BA}" type="pres">
      <dgm:prSet presAssocID="{9F1FD314-A2D4-4B55-A0CE-9DE7EB09E415}" presName="comp" presStyleCnt="0"/>
      <dgm:spPr/>
    </dgm:pt>
    <dgm:pt modelId="{58C8A924-444D-419A-92AF-F34D3DF76D6F}" type="pres">
      <dgm:prSet presAssocID="{9F1FD314-A2D4-4B55-A0CE-9DE7EB09E415}" presName="rect2" presStyleLbl="node1" presStyleIdx="0" presStyleCnt="3" custScaleX="123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042BF-68EE-428D-A4AD-D396EAD19688}" type="pres">
      <dgm:prSet presAssocID="{9F1FD314-A2D4-4B55-A0CE-9DE7EB09E415}" presName="rect1" presStyleLbl="lnNode1" presStyleIdx="0" presStyleCnt="3" custLinFactNeighborX="-22614" custLinFactNeighborY="-6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</dgm:spPr>
    </dgm:pt>
    <dgm:pt modelId="{BA05CF55-C498-453D-A783-014CEEAA237D}" type="pres">
      <dgm:prSet presAssocID="{97384F4D-732F-484A-B462-2CF80C02694E}" presName="sibTrans" presStyleCnt="0"/>
      <dgm:spPr/>
    </dgm:pt>
    <dgm:pt modelId="{A8F6B85A-1793-4C3E-BF0A-6765B4CA3D7E}" type="pres">
      <dgm:prSet presAssocID="{2C141BD2-89BF-496B-AF56-F1C9A990AC07}" presName="comp" presStyleCnt="0"/>
      <dgm:spPr/>
    </dgm:pt>
    <dgm:pt modelId="{F99F29F4-CF10-4989-9AD7-4301642F9CCC}" type="pres">
      <dgm:prSet presAssocID="{2C141BD2-89BF-496B-AF56-F1C9A990AC07}" presName="rect2" presStyleLbl="node1" presStyleIdx="1" presStyleCnt="3" custScaleX="134506" custLinFactNeighborX="-9536" custLinFactNeighborY="2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8E657-5B66-4126-8F0A-3D69E8B0BDFC}" type="pres">
      <dgm:prSet presAssocID="{2C141BD2-89BF-496B-AF56-F1C9A990AC07}" presName="rect1" presStyleLbl="lnNode1" presStyleIdx="1" presStyleCnt="3" custLinFactNeighborX="18641" custLinFactNeighborY="200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030B3B60-E1BC-4C2B-99CE-B086E8C6EF8C}" type="pres">
      <dgm:prSet presAssocID="{DE2E08DD-34B6-4B3C-A82F-600E56165F0C}" presName="sibTrans" presStyleCnt="0"/>
      <dgm:spPr/>
    </dgm:pt>
    <dgm:pt modelId="{F81AA4D3-CFCD-43E6-B082-626BBEC4E739}" type="pres">
      <dgm:prSet presAssocID="{F97493F5-94CD-4232-AFED-2539B355A456}" presName="comp" presStyleCnt="0"/>
      <dgm:spPr/>
    </dgm:pt>
    <dgm:pt modelId="{52315125-A8EC-4A1C-8BEA-C57F62951203}" type="pres">
      <dgm:prSet presAssocID="{F97493F5-94CD-4232-AFED-2539B355A456}" presName="rect2" presStyleLbl="node1" presStyleIdx="2" presStyleCnt="3" custScaleX="118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3D850-1492-419D-9CBB-418439F7D8FD}" type="pres">
      <dgm:prSet presAssocID="{F97493F5-94CD-4232-AFED-2539B355A456}" presName="rect1" presStyleLbl="lnNode1" presStyleIdx="2" presStyleCnt="3" custLinFactNeighborX="-19758" custLinFactNeighborY="-157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</dgm:spPr>
    </dgm:pt>
  </dgm:ptLst>
  <dgm:cxnLst>
    <dgm:cxn modelId="{8A35EE36-7129-48DC-B45C-6BD7FCD21F2A}" type="presOf" srcId="{9F1FD314-A2D4-4B55-A0CE-9DE7EB09E415}" destId="{58C8A924-444D-419A-92AF-F34D3DF76D6F}" srcOrd="0" destOrd="0" presId="urn:microsoft.com/office/officeart/2008/layout/AlternatingPictureBlocks"/>
    <dgm:cxn modelId="{8284B54E-D3BE-484A-88EE-DA3FE48B8ACD}" type="presOf" srcId="{F97493F5-94CD-4232-AFED-2539B355A456}" destId="{52315125-A8EC-4A1C-8BEA-C57F62951203}" srcOrd="0" destOrd="0" presId="urn:microsoft.com/office/officeart/2008/layout/AlternatingPictureBlocks"/>
    <dgm:cxn modelId="{B8E67C8D-5737-469E-A74A-68091D674B9D}" srcId="{031027A0-5204-4A06-BF76-A21F34B30513}" destId="{2C141BD2-89BF-496B-AF56-F1C9A990AC07}" srcOrd="1" destOrd="0" parTransId="{0A10004E-BD47-4F8F-B9AF-B2BCB29EF8B9}" sibTransId="{DE2E08DD-34B6-4B3C-A82F-600E56165F0C}"/>
    <dgm:cxn modelId="{52F2B4E8-018D-44CE-AD6E-96DD8A8EB36F}" type="presOf" srcId="{2C141BD2-89BF-496B-AF56-F1C9A990AC07}" destId="{F99F29F4-CF10-4989-9AD7-4301642F9CCC}" srcOrd="0" destOrd="0" presId="urn:microsoft.com/office/officeart/2008/layout/AlternatingPictureBlocks"/>
    <dgm:cxn modelId="{EE893009-F83C-4241-B1F3-C3B1701A86E3}" type="presOf" srcId="{031027A0-5204-4A06-BF76-A21F34B30513}" destId="{8AC43A19-C4A4-4FC8-BB9E-2DF0373204DA}" srcOrd="0" destOrd="0" presId="urn:microsoft.com/office/officeart/2008/layout/AlternatingPictureBlocks"/>
    <dgm:cxn modelId="{40B629A2-BB5B-4E85-979B-85570D701EA1}" srcId="{031027A0-5204-4A06-BF76-A21F34B30513}" destId="{F97493F5-94CD-4232-AFED-2539B355A456}" srcOrd="2" destOrd="0" parTransId="{26A538B7-4F9D-41C0-AD60-66EE5870C4B9}" sibTransId="{0CB9EF48-0971-4D97-893C-C245B03479C0}"/>
    <dgm:cxn modelId="{BE92EEDF-6F05-459D-9483-F9900D527FAA}" srcId="{031027A0-5204-4A06-BF76-A21F34B30513}" destId="{9F1FD314-A2D4-4B55-A0CE-9DE7EB09E415}" srcOrd="0" destOrd="0" parTransId="{A3EFEDDD-1036-464B-A340-5E48A1CB119F}" sibTransId="{97384F4D-732F-484A-B462-2CF80C02694E}"/>
    <dgm:cxn modelId="{DE1E300E-7560-48C4-BF1A-35CFFB5EE6A1}" type="presParOf" srcId="{8AC43A19-C4A4-4FC8-BB9E-2DF0373204DA}" destId="{03531402-DDE2-48E2-B9A8-FAD860B287BA}" srcOrd="0" destOrd="0" presId="urn:microsoft.com/office/officeart/2008/layout/AlternatingPictureBlocks"/>
    <dgm:cxn modelId="{31748CCB-CFD0-4896-BE2A-430B19C7344E}" type="presParOf" srcId="{03531402-DDE2-48E2-B9A8-FAD860B287BA}" destId="{58C8A924-444D-419A-92AF-F34D3DF76D6F}" srcOrd="0" destOrd="0" presId="urn:microsoft.com/office/officeart/2008/layout/AlternatingPictureBlocks"/>
    <dgm:cxn modelId="{83E8299D-E7BF-423C-AB45-5A0F99E7B4CF}" type="presParOf" srcId="{03531402-DDE2-48E2-B9A8-FAD860B287BA}" destId="{25A042BF-68EE-428D-A4AD-D396EAD19688}" srcOrd="1" destOrd="0" presId="urn:microsoft.com/office/officeart/2008/layout/AlternatingPictureBlocks"/>
    <dgm:cxn modelId="{0E134D98-031B-48A5-8001-5978EF6788B4}" type="presParOf" srcId="{8AC43A19-C4A4-4FC8-BB9E-2DF0373204DA}" destId="{BA05CF55-C498-453D-A783-014CEEAA237D}" srcOrd="1" destOrd="0" presId="urn:microsoft.com/office/officeart/2008/layout/AlternatingPictureBlocks"/>
    <dgm:cxn modelId="{B2E8CE45-4919-4503-BEE0-B48AAC208B04}" type="presParOf" srcId="{8AC43A19-C4A4-4FC8-BB9E-2DF0373204DA}" destId="{A8F6B85A-1793-4C3E-BF0A-6765B4CA3D7E}" srcOrd="2" destOrd="0" presId="urn:microsoft.com/office/officeart/2008/layout/AlternatingPictureBlocks"/>
    <dgm:cxn modelId="{3629A9F7-7F1F-45E5-B85B-747102A9A821}" type="presParOf" srcId="{A8F6B85A-1793-4C3E-BF0A-6765B4CA3D7E}" destId="{F99F29F4-CF10-4989-9AD7-4301642F9CCC}" srcOrd="0" destOrd="0" presId="urn:microsoft.com/office/officeart/2008/layout/AlternatingPictureBlocks"/>
    <dgm:cxn modelId="{FC9E5EFC-F6D2-4E7E-BC48-FB0A46DED803}" type="presParOf" srcId="{A8F6B85A-1793-4C3E-BF0A-6765B4CA3D7E}" destId="{1BC8E657-5B66-4126-8F0A-3D69E8B0BDFC}" srcOrd="1" destOrd="0" presId="urn:microsoft.com/office/officeart/2008/layout/AlternatingPictureBlocks"/>
    <dgm:cxn modelId="{E914E3B4-CB2C-4688-9438-D1CFEFFEFAA4}" type="presParOf" srcId="{8AC43A19-C4A4-4FC8-BB9E-2DF0373204DA}" destId="{030B3B60-E1BC-4C2B-99CE-B086E8C6EF8C}" srcOrd="3" destOrd="0" presId="urn:microsoft.com/office/officeart/2008/layout/AlternatingPictureBlocks"/>
    <dgm:cxn modelId="{78EE230C-4446-4D33-A71B-BAF638974A70}" type="presParOf" srcId="{8AC43A19-C4A4-4FC8-BB9E-2DF0373204DA}" destId="{F81AA4D3-CFCD-43E6-B082-626BBEC4E739}" srcOrd="4" destOrd="0" presId="urn:microsoft.com/office/officeart/2008/layout/AlternatingPictureBlocks"/>
    <dgm:cxn modelId="{456EBA96-E441-4FDA-88C3-90B58A98F1DA}" type="presParOf" srcId="{F81AA4D3-CFCD-43E6-B082-626BBEC4E739}" destId="{52315125-A8EC-4A1C-8BEA-C57F62951203}" srcOrd="0" destOrd="0" presId="urn:microsoft.com/office/officeart/2008/layout/AlternatingPictureBlocks"/>
    <dgm:cxn modelId="{39BAC0EC-460C-4276-8505-54827A7B1A51}" type="presParOf" srcId="{F81AA4D3-CFCD-43E6-B082-626BBEC4E739}" destId="{B843D850-1492-419D-9CBB-418439F7D8F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FAA21C-BC6D-4052-8B25-359C33D5931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89A7DE1-E6FD-4B4D-B506-3AD4BAEABC49}">
      <dgm:prSet phldrT="[Текст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Georgia" pitchFamily="18" charset="0"/>
            </a:rPr>
            <a:t>1. </a:t>
          </a:r>
          <a:r>
            <a:rPr lang="ru-RU" sz="1600" dirty="0" smtClean="0">
              <a:solidFill>
                <a:srgbClr val="002060"/>
              </a:solidFill>
            </a:rPr>
            <a:t>Закреплять представления детей о последовательности дней недели, месяцев года.</a:t>
          </a:r>
          <a:endParaRPr lang="ru-RU" sz="1600" b="1" dirty="0">
            <a:solidFill>
              <a:srgbClr val="002060"/>
            </a:solidFill>
            <a:latin typeface="Georgia" pitchFamily="18" charset="0"/>
          </a:endParaRPr>
        </a:p>
      </dgm:t>
    </dgm:pt>
    <dgm:pt modelId="{32129A2B-134E-4562-98AD-9A6C01277335}" type="parTrans" cxnId="{B45D33F2-1557-4925-80F7-F6775AAFB8DB}">
      <dgm:prSet/>
      <dgm:spPr/>
      <dgm:t>
        <a:bodyPr/>
        <a:lstStyle/>
        <a:p>
          <a:endParaRPr lang="ru-RU" sz="2800" b="1">
            <a:solidFill>
              <a:srgbClr val="002060"/>
            </a:solidFill>
            <a:latin typeface="Georgia" pitchFamily="18" charset="0"/>
          </a:endParaRPr>
        </a:p>
      </dgm:t>
    </dgm:pt>
    <dgm:pt modelId="{9FF04C88-56D7-42BD-9149-DD59073938A4}" type="sibTrans" cxnId="{B45D33F2-1557-4925-80F7-F6775AAFB8DB}">
      <dgm:prSet/>
      <dgm:spPr/>
      <dgm:t>
        <a:bodyPr/>
        <a:lstStyle/>
        <a:p>
          <a:endParaRPr lang="ru-RU" sz="2800" b="1">
            <a:solidFill>
              <a:srgbClr val="002060"/>
            </a:solidFill>
            <a:latin typeface="Georgia" pitchFamily="18" charset="0"/>
          </a:endParaRPr>
        </a:p>
      </dgm:t>
    </dgm:pt>
    <dgm:pt modelId="{5B4931B0-8206-4B10-BA5C-A45D7275E27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Georgia" pitchFamily="18" charset="0"/>
            </a:rPr>
            <a:t>2. </a:t>
          </a:r>
          <a:r>
            <a:rPr lang="ru-RU" sz="1600" dirty="0" smtClean="0">
              <a:solidFill>
                <a:srgbClr val="002060"/>
              </a:solidFill>
            </a:rPr>
            <a:t>Дать элементарное представление о необратимости времени.</a:t>
          </a:r>
          <a:endParaRPr lang="ru-RU" sz="1600" b="1" dirty="0">
            <a:solidFill>
              <a:srgbClr val="002060"/>
            </a:solidFill>
            <a:latin typeface="Georgia" pitchFamily="18" charset="0"/>
          </a:endParaRPr>
        </a:p>
      </dgm:t>
    </dgm:pt>
    <dgm:pt modelId="{09AC9215-EC4E-4D1A-AAF8-75FC0CCA6E58}" type="parTrans" cxnId="{7DC57879-16E9-49F5-94BD-040B8C54C44B}">
      <dgm:prSet/>
      <dgm:spPr/>
      <dgm:t>
        <a:bodyPr/>
        <a:lstStyle/>
        <a:p>
          <a:endParaRPr lang="ru-RU" sz="2800" b="1">
            <a:solidFill>
              <a:srgbClr val="002060"/>
            </a:solidFill>
            <a:latin typeface="Georgia" pitchFamily="18" charset="0"/>
          </a:endParaRPr>
        </a:p>
      </dgm:t>
    </dgm:pt>
    <dgm:pt modelId="{A14D38FB-E7BC-45CC-80F5-8720ED65E577}" type="sibTrans" cxnId="{7DC57879-16E9-49F5-94BD-040B8C54C44B}">
      <dgm:prSet/>
      <dgm:spPr/>
      <dgm:t>
        <a:bodyPr/>
        <a:lstStyle/>
        <a:p>
          <a:endParaRPr lang="ru-RU" sz="2800" b="1">
            <a:solidFill>
              <a:srgbClr val="002060"/>
            </a:solidFill>
            <a:latin typeface="Georgia" pitchFamily="18" charset="0"/>
          </a:endParaRPr>
        </a:p>
      </dgm:t>
    </dgm:pt>
    <dgm:pt modelId="{A73708A2-EB2E-438E-9C12-C56F47C639B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Georgia" pitchFamily="18" charset="0"/>
            </a:rPr>
            <a:t>3. </a:t>
          </a:r>
          <a:r>
            <a:rPr lang="ru-RU" sz="1600" dirty="0" smtClean="0">
              <a:solidFill>
                <a:srgbClr val="002060"/>
              </a:solidFill>
            </a:rPr>
            <a:t>Развивать чувство времени: учить различать длительность временных интервалов (1, 5, 10 минут, 1 час).</a:t>
          </a:r>
          <a:endParaRPr lang="ru-RU" sz="1600" b="1" dirty="0">
            <a:solidFill>
              <a:srgbClr val="002060"/>
            </a:solidFill>
            <a:latin typeface="Georgia" pitchFamily="18" charset="0"/>
          </a:endParaRPr>
        </a:p>
      </dgm:t>
    </dgm:pt>
    <dgm:pt modelId="{39E0BF41-BA08-4997-B060-B3F918DFE499}" type="parTrans" cxnId="{2ACF246E-AFE0-4254-BEBA-E9100F8DCD36}">
      <dgm:prSet/>
      <dgm:spPr/>
      <dgm:t>
        <a:bodyPr/>
        <a:lstStyle/>
        <a:p>
          <a:endParaRPr lang="ru-RU" sz="2800" b="1">
            <a:solidFill>
              <a:srgbClr val="002060"/>
            </a:solidFill>
            <a:latin typeface="Georgia" pitchFamily="18" charset="0"/>
          </a:endParaRPr>
        </a:p>
      </dgm:t>
    </dgm:pt>
    <dgm:pt modelId="{BDA3961B-209D-4FB0-82FA-48624994E79F}" type="sibTrans" cxnId="{2ACF246E-AFE0-4254-BEBA-E9100F8DCD36}">
      <dgm:prSet/>
      <dgm:spPr/>
      <dgm:t>
        <a:bodyPr/>
        <a:lstStyle/>
        <a:p>
          <a:endParaRPr lang="ru-RU" sz="2800" b="1">
            <a:solidFill>
              <a:srgbClr val="002060"/>
            </a:solidFill>
            <a:latin typeface="Georgia" pitchFamily="18" charset="0"/>
          </a:endParaRPr>
        </a:p>
      </dgm:t>
    </dgm:pt>
    <dgm:pt modelId="{F2EC4076-DB4D-4347-AD49-1BE780EDBF0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Georgia" pitchFamily="18" charset="0"/>
            </a:rPr>
            <a:t>4.</a:t>
          </a:r>
          <a:r>
            <a:rPr lang="ru-RU" sz="1600" dirty="0" smtClean="0">
              <a:solidFill>
                <a:srgbClr val="002060"/>
              </a:solidFill>
            </a:rPr>
            <a:t>Учить определять время по часам с точностью до 1 часа.</a:t>
          </a:r>
          <a:endParaRPr lang="ru-RU" sz="1600" b="1" dirty="0">
            <a:solidFill>
              <a:srgbClr val="002060"/>
            </a:solidFill>
            <a:latin typeface="Georgia" pitchFamily="18" charset="0"/>
          </a:endParaRPr>
        </a:p>
      </dgm:t>
    </dgm:pt>
    <dgm:pt modelId="{423E7B2B-06BC-4A69-AD64-5A10C2BE131C}" type="parTrans" cxnId="{97856246-DA4F-4019-830D-6F516BC40E20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6C8ED8A1-7FF3-4E3A-91C1-A7218A17A2B6}" type="sibTrans" cxnId="{97856246-DA4F-4019-830D-6F516BC40E20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770828AA-5067-410E-8E83-5F4625B769BC}" type="pres">
      <dgm:prSet presAssocID="{B7FAA21C-BC6D-4052-8B25-359C33D5931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E3264D2-AD95-4349-A3B1-9557395E529F}" type="pres">
      <dgm:prSet presAssocID="{689A7DE1-E6FD-4B4D-B506-3AD4BAEABC49}" presName="composite" presStyleCnt="0"/>
      <dgm:spPr/>
    </dgm:pt>
    <dgm:pt modelId="{3B7BE279-AC53-43F3-BC04-FB871D714916}" type="pres">
      <dgm:prSet presAssocID="{689A7DE1-E6FD-4B4D-B506-3AD4BAEABC49}" presName="LShape" presStyleLbl="alignNode1" presStyleIdx="0" presStyleCnt="7"/>
      <dgm:spPr/>
    </dgm:pt>
    <dgm:pt modelId="{CBA61396-7B29-49DE-A77B-3FCFF3F47EE7}" type="pres">
      <dgm:prSet presAssocID="{689A7DE1-E6FD-4B4D-B506-3AD4BAEABC49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D120B-345D-4815-9BB7-AC33A387C5C5}" type="pres">
      <dgm:prSet presAssocID="{689A7DE1-E6FD-4B4D-B506-3AD4BAEABC49}" presName="Triangle" presStyleLbl="alignNode1" presStyleIdx="1" presStyleCnt="7"/>
      <dgm:spPr/>
    </dgm:pt>
    <dgm:pt modelId="{4035254D-FE36-4135-9D1F-3605DE1C0C7D}" type="pres">
      <dgm:prSet presAssocID="{9FF04C88-56D7-42BD-9149-DD59073938A4}" presName="sibTrans" presStyleCnt="0"/>
      <dgm:spPr/>
    </dgm:pt>
    <dgm:pt modelId="{A1652C9D-E7B4-4B95-B5C5-D0B1ECD6C8FA}" type="pres">
      <dgm:prSet presAssocID="{9FF04C88-56D7-42BD-9149-DD59073938A4}" presName="space" presStyleCnt="0"/>
      <dgm:spPr/>
    </dgm:pt>
    <dgm:pt modelId="{24D94266-594D-459B-AABA-2D6EF76FC69E}" type="pres">
      <dgm:prSet presAssocID="{5B4931B0-8206-4B10-BA5C-A45D7275E27D}" presName="composite" presStyleCnt="0"/>
      <dgm:spPr/>
    </dgm:pt>
    <dgm:pt modelId="{5CAD2F2C-EF6D-4FDA-AD5F-74B46C4EB2A7}" type="pres">
      <dgm:prSet presAssocID="{5B4931B0-8206-4B10-BA5C-A45D7275E27D}" presName="LShape" presStyleLbl="alignNode1" presStyleIdx="2" presStyleCnt="7"/>
      <dgm:spPr/>
    </dgm:pt>
    <dgm:pt modelId="{67F9B0BC-2E11-4116-8913-7C64CC1B1F78}" type="pres">
      <dgm:prSet presAssocID="{5B4931B0-8206-4B10-BA5C-A45D7275E27D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959C-E6A1-4DBC-AA67-A239C2A3B9DE}" type="pres">
      <dgm:prSet presAssocID="{5B4931B0-8206-4B10-BA5C-A45D7275E27D}" presName="Triangle" presStyleLbl="alignNode1" presStyleIdx="3" presStyleCnt="7"/>
      <dgm:spPr/>
    </dgm:pt>
    <dgm:pt modelId="{8DFAE278-5CC6-4E19-99DA-84A3ADBE16F9}" type="pres">
      <dgm:prSet presAssocID="{A14D38FB-E7BC-45CC-80F5-8720ED65E577}" presName="sibTrans" presStyleCnt="0"/>
      <dgm:spPr/>
    </dgm:pt>
    <dgm:pt modelId="{34CF993B-4643-486D-BC9D-5A26739843E4}" type="pres">
      <dgm:prSet presAssocID="{A14D38FB-E7BC-45CC-80F5-8720ED65E577}" presName="space" presStyleCnt="0"/>
      <dgm:spPr/>
    </dgm:pt>
    <dgm:pt modelId="{6E8F2A21-7804-4795-B406-167E4AD61D6E}" type="pres">
      <dgm:prSet presAssocID="{A73708A2-EB2E-438E-9C12-C56F47C639BF}" presName="composite" presStyleCnt="0"/>
      <dgm:spPr/>
    </dgm:pt>
    <dgm:pt modelId="{3C98DC22-4E35-4A5B-B6A0-7F2B7107841A}" type="pres">
      <dgm:prSet presAssocID="{A73708A2-EB2E-438E-9C12-C56F47C639BF}" presName="LShape" presStyleLbl="alignNode1" presStyleIdx="4" presStyleCnt="7"/>
      <dgm:spPr/>
    </dgm:pt>
    <dgm:pt modelId="{5AE27F40-F700-4AE8-A1E3-91E62C4ECDD8}" type="pres">
      <dgm:prSet presAssocID="{A73708A2-EB2E-438E-9C12-C56F47C639B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6A94-9AED-40DD-A266-C5F1A7EA7A28}" type="pres">
      <dgm:prSet presAssocID="{A73708A2-EB2E-438E-9C12-C56F47C639BF}" presName="Triangle" presStyleLbl="alignNode1" presStyleIdx="5" presStyleCnt="7"/>
      <dgm:spPr/>
    </dgm:pt>
    <dgm:pt modelId="{072FD888-FBCF-4359-AA20-0AE1D029E27B}" type="pres">
      <dgm:prSet presAssocID="{BDA3961B-209D-4FB0-82FA-48624994E79F}" presName="sibTrans" presStyleCnt="0"/>
      <dgm:spPr/>
    </dgm:pt>
    <dgm:pt modelId="{B28D3DBA-64AF-4274-AFB1-9E1DBF4F42E1}" type="pres">
      <dgm:prSet presAssocID="{BDA3961B-209D-4FB0-82FA-48624994E79F}" presName="space" presStyleCnt="0"/>
      <dgm:spPr/>
    </dgm:pt>
    <dgm:pt modelId="{4D09E8B2-8EF2-4DC6-B438-E654C8512C28}" type="pres">
      <dgm:prSet presAssocID="{F2EC4076-DB4D-4347-AD49-1BE780EDBF0B}" presName="composite" presStyleCnt="0"/>
      <dgm:spPr/>
    </dgm:pt>
    <dgm:pt modelId="{E5B0D5A0-BA11-4C61-B174-CA4954F0E84A}" type="pres">
      <dgm:prSet presAssocID="{F2EC4076-DB4D-4347-AD49-1BE780EDBF0B}" presName="LShape" presStyleLbl="alignNode1" presStyleIdx="6" presStyleCnt="7"/>
      <dgm:spPr/>
    </dgm:pt>
    <dgm:pt modelId="{073B2F3F-A8D6-43F9-B83F-06088628CF63}" type="pres">
      <dgm:prSet presAssocID="{F2EC4076-DB4D-4347-AD49-1BE780EDBF0B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B218A9-159E-426D-8342-65FE06D39580}" type="presOf" srcId="{B7FAA21C-BC6D-4052-8B25-359C33D5931D}" destId="{770828AA-5067-410E-8E83-5F4625B769BC}" srcOrd="0" destOrd="0" presId="urn:microsoft.com/office/officeart/2009/3/layout/StepUpProcess"/>
    <dgm:cxn modelId="{6FBB679D-5A1C-4F45-859A-4FEBC44257E8}" type="presOf" srcId="{689A7DE1-E6FD-4B4D-B506-3AD4BAEABC49}" destId="{CBA61396-7B29-49DE-A77B-3FCFF3F47EE7}" srcOrd="0" destOrd="0" presId="urn:microsoft.com/office/officeart/2009/3/layout/StepUpProcess"/>
    <dgm:cxn modelId="{B45D33F2-1557-4925-80F7-F6775AAFB8DB}" srcId="{B7FAA21C-BC6D-4052-8B25-359C33D5931D}" destId="{689A7DE1-E6FD-4B4D-B506-3AD4BAEABC49}" srcOrd="0" destOrd="0" parTransId="{32129A2B-134E-4562-98AD-9A6C01277335}" sibTransId="{9FF04C88-56D7-42BD-9149-DD59073938A4}"/>
    <dgm:cxn modelId="{7DC57879-16E9-49F5-94BD-040B8C54C44B}" srcId="{B7FAA21C-BC6D-4052-8B25-359C33D5931D}" destId="{5B4931B0-8206-4B10-BA5C-A45D7275E27D}" srcOrd="1" destOrd="0" parTransId="{09AC9215-EC4E-4D1A-AAF8-75FC0CCA6E58}" sibTransId="{A14D38FB-E7BC-45CC-80F5-8720ED65E577}"/>
    <dgm:cxn modelId="{09AF42A9-78D4-4926-B03C-FCD02C5122FF}" type="presOf" srcId="{5B4931B0-8206-4B10-BA5C-A45D7275E27D}" destId="{67F9B0BC-2E11-4116-8913-7C64CC1B1F78}" srcOrd="0" destOrd="0" presId="urn:microsoft.com/office/officeart/2009/3/layout/StepUpProcess"/>
    <dgm:cxn modelId="{FA1BB717-023B-4B4F-981C-3BDFC28E0468}" type="presOf" srcId="{F2EC4076-DB4D-4347-AD49-1BE780EDBF0B}" destId="{073B2F3F-A8D6-43F9-B83F-06088628CF63}" srcOrd="0" destOrd="0" presId="urn:microsoft.com/office/officeart/2009/3/layout/StepUpProcess"/>
    <dgm:cxn modelId="{BFFB0BDA-282D-4D46-A9D0-A889596943E6}" type="presOf" srcId="{A73708A2-EB2E-438E-9C12-C56F47C639BF}" destId="{5AE27F40-F700-4AE8-A1E3-91E62C4ECDD8}" srcOrd="0" destOrd="0" presId="urn:microsoft.com/office/officeart/2009/3/layout/StepUpProcess"/>
    <dgm:cxn modelId="{2ACF246E-AFE0-4254-BEBA-E9100F8DCD36}" srcId="{B7FAA21C-BC6D-4052-8B25-359C33D5931D}" destId="{A73708A2-EB2E-438E-9C12-C56F47C639BF}" srcOrd="2" destOrd="0" parTransId="{39E0BF41-BA08-4997-B060-B3F918DFE499}" sibTransId="{BDA3961B-209D-4FB0-82FA-48624994E79F}"/>
    <dgm:cxn modelId="{97856246-DA4F-4019-830D-6F516BC40E20}" srcId="{B7FAA21C-BC6D-4052-8B25-359C33D5931D}" destId="{F2EC4076-DB4D-4347-AD49-1BE780EDBF0B}" srcOrd="3" destOrd="0" parTransId="{423E7B2B-06BC-4A69-AD64-5A10C2BE131C}" sibTransId="{6C8ED8A1-7FF3-4E3A-91C1-A7218A17A2B6}"/>
    <dgm:cxn modelId="{756C4F85-2A95-4C75-BCA7-470BA2CA2E5C}" type="presParOf" srcId="{770828AA-5067-410E-8E83-5F4625B769BC}" destId="{6E3264D2-AD95-4349-A3B1-9557395E529F}" srcOrd="0" destOrd="0" presId="urn:microsoft.com/office/officeart/2009/3/layout/StepUpProcess"/>
    <dgm:cxn modelId="{98419C04-2E99-42AE-89AB-E32700081347}" type="presParOf" srcId="{6E3264D2-AD95-4349-A3B1-9557395E529F}" destId="{3B7BE279-AC53-43F3-BC04-FB871D714916}" srcOrd="0" destOrd="0" presId="urn:microsoft.com/office/officeart/2009/3/layout/StepUpProcess"/>
    <dgm:cxn modelId="{E218A854-5FA8-4FC3-9925-750641D9E820}" type="presParOf" srcId="{6E3264D2-AD95-4349-A3B1-9557395E529F}" destId="{CBA61396-7B29-49DE-A77B-3FCFF3F47EE7}" srcOrd="1" destOrd="0" presId="urn:microsoft.com/office/officeart/2009/3/layout/StepUpProcess"/>
    <dgm:cxn modelId="{7832C9A7-3F69-4386-B876-DDC1277AF02F}" type="presParOf" srcId="{6E3264D2-AD95-4349-A3B1-9557395E529F}" destId="{274D120B-345D-4815-9BB7-AC33A387C5C5}" srcOrd="2" destOrd="0" presId="urn:microsoft.com/office/officeart/2009/3/layout/StepUpProcess"/>
    <dgm:cxn modelId="{26F16449-52C4-4535-92A1-CB876853AE9D}" type="presParOf" srcId="{770828AA-5067-410E-8E83-5F4625B769BC}" destId="{4035254D-FE36-4135-9D1F-3605DE1C0C7D}" srcOrd="1" destOrd="0" presId="urn:microsoft.com/office/officeart/2009/3/layout/StepUpProcess"/>
    <dgm:cxn modelId="{09DA625D-72F9-492A-83FF-32DF9B7C2589}" type="presParOf" srcId="{4035254D-FE36-4135-9D1F-3605DE1C0C7D}" destId="{A1652C9D-E7B4-4B95-B5C5-D0B1ECD6C8FA}" srcOrd="0" destOrd="0" presId="urn:microsoft.com/office/officeart/2009/3/layout/StepUpProcess"/>
    <dgm:cxn modelId="{5495F0B7-AAD7-4B18-BCB7-79FF81567722}" type="presParOf" srcId="{770828AA-5067-410E-8E83-5F4625B769BC}" destId="{24D94266-594D-459B-AABA-2D6EF76FC69E}" srcOrd="2" destOrd="0" presId="urn:microsoft.com/office/officeart/2009/3/layout/StepUpProcess"/>
    <dgm:cxn modelId="{8AE2DBEA-A68C-4A9E-A445-CF2C0D215EC8}" type="presParOf" srcId="{24D94266-594D-459B-AABA-2D6EF76FC69E}" destId="{5CAD2F2C-EF6D-4FDA-AD5F-74B46C4EB2A7}" srcOrd="0" destOrd="0" presId="urn:microsoft.com/office/officeart/2009/3/layout/StepUpProcess"/>
    <dgm:cxn modelId="{46AC67FD-5D99-48D0-A13E-EA1FA6821079}" type="presParOf" srcId="{24D94266-594D-459B-AABA-2D6EF76FC69E}" destId="{67F9B0BC-2E11-4116-8913-7C64CC1B1F78}" srcOrd="1" destOrd="0" presId="urn:microsoft.com/office/officeart/2009/3/layout/StepUpProcess"/>
    <dgm:cxn modelId="{975E6BED-D499-458D-8438-94AC83D55BE4}" type="presParOf" srcId="{24D94266-594D-459B-AABA-2D6EF76FC69E}" destId="{E387959C-E6A1-4DBC-AA67-A239C2A3B9DE}" srcOrd="2" destOrd="0" presId="urn:microsoft.com/office/officeart/2009/3/layout/StepUpProcess"/>
    <dgm:cxn modelId="{FEA27947-4DF0-4551-BF5F-796B596B1710}" type="presParOf" srcId="{770828AA-5067-410E-8E83-5F4625B769BC}" destId="{8DFAE278-5CC6-4E19-99DA-84A3ADBE16F9}" srcOrd="3" destOrd="0" presId="urn:microsoft.com/office/officeart/2009/3/layout/StepUpProcess"/>
    <dgm:cxn modelId="{DB675843-8628-4795-8BDE-6AB40FA997E2}" type="presParOf" srcId="{8DFAE278-5CC6-4E19-99DA-84A3ADBE16F9}" destId="{34CF993B-4643-486D-BC9D-5A26739843E4}" srcOrd="0" destOrd="0" presId="urn:microsoft.com/office/officeart/2009/3/layout/StepUpProcess"/>
    <dgm:cxn modelId="{FAC7C02D-04F8-4787-9152-4D5BFE3DA683}" type="presParOf" srcId="{770828AA-5067-410E-8E83-5F4625B769BC}" destId="{6E8F2A21-7804-4795-B406-167E4AD61D6E}" srcOrd="4" destOrd="0" presId="urn:microsoft.com/office/officeart/2009/3/layout/StepUpProcess"/>
    <dgm:cxn modelId="{6350BE11-FDE1-4A7E-8029-F2F540DB5C97}" type="presParOf" srcId="{6E8F2A21-7804-4795-B406-167E4AD61D6E}" destId="{3C98DC22-4E35-4A5B-B6A0-7F2B7107841A}" srcOrd="0" destOrd="0" presId="urn:microsoft.com/office/officeart/2009/3/layout/StepUpProcess"/>
    <dgm:cxn modelId="{37FAE7E1-A993-46EB-A788-31BBBE0DAD4E}" type="presParOf" srcId="{6E8F2A21-7804-4795-B406-167E4AD61D6E}" destId="{5AE27F40-F700-4AE8-A1E3-91E62C4ECDD8}" srcOrd="1" destOrd="0" presId="urn:microsoft.com/office/officeart/2009/3/layout/StepUpProcess"/>
    <dgm:cxn modelId="{B20D4CCC-5B4F-4650-8F81-1D4A247A1B07}" type="presParOf" srcId="{6E8F2A21-7804-4795-B406-167E4AD61D6E}" destId="{8E976A94-9AED-40DD-A266-C5F1A7EA7A28}" srcOrd="2" destOrd="0" presId="urn:microsoft.com/office/officeart/2009/3/layout/StepUpProcess"/>
    <dgm:cxn modelId="{683BFCC8-7584-44AE-8B02-055D08E5401E}" type="presParOf" srcId="{770828AA-5067-410E-8E83-5F4625B769BC}" destId="{072FD888-FBCF-4359-AA20-0AE1D029E27B}" srcOrd="5" destOrd="0" presId="urn:microsoft.com/office/officeart/2009/3/layout/StepUpProcess"/>
    <dgm:cxn modelId="{7AE2A4EA-DE0E-42F3-9934-C2D74C28083B}" type="presParOf" srcId="{072FD888-FBCF-4359-AA20-0AE1D029E27B}" destId="{B28D3DBA-64AF-4274-AFB1-9E1DBF4F42E1}" srcOrd="0" destOrd="0" presId="urn:microsoft.com/office/officeart/2009/3/layout/StepUpProcess"/>
    <dgm:cxn modelId="{E0C40F06-62B5-4EA3-8DD4-66FAFC59E765}" type="presParOf" srcId="{770828AA-5067-410E-8E83-5F4625B769BC}" destId="{4D09E8B2-8EF2-4DC6-B438-E654C8512C28}" srcOrd="6" destOrd="0" presId="urn:microsoft.com/office/officeart/2009/3/layout/StepUpProcess"/>
    <dgm:cxn modelId="{52290982-4E80-4E1D-A522-4FF86B0395A0}" type="presParOf" srcId="{4D09E8B2-8EF2-4DC6-B438-E654C8512C28}" destId="{E5B0D5A0-BA11-4C61-B174-CA4954F0E84A}" srcOrd="0" destOrd="0" presId="urn:microsoft.com/office/officeart/2009/3/layout/StepUpProcess"/>
    <dgm:cxn modelId="{7498F81E-4CA5-4DEF-9EB0-3002E004D697}" type="presParOf" srcId="{4D09E8B2-8EF2-4DC6-B438-E654C8512C28}" destId="{073B2F3F-A8D6-43F9-B83F-06088628CF63}" srcOrd="1" destOrd="0" presId="urn:microsoft.com/office/officeart/2009/3/layout/StepUp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93F3DE-AF09-4CCB-9CF9-E7297970B00D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C40EA2C-B0FE-4097-8235-5CA07928FC90}">
      <dgm:prSet phldrT="[Текст]" custT="1"/>
      <dgm:spPr/>
      <dgm:t>
        <a:bodyPr/>
        <a:lstStyle/>
        <a:p>
          <a:r>
            <a:rPr lang="ru-RU" sz="1050" b="1" dirty="0" smtClean="0">
              <a:latin typeface="Georgia" pitchFamily="18" charset="0"/>
            </a:rPr>
            <a:t>Развитие наглядно-образного  мышления  с элементами абстрактного</a:t>
          </a:r>
          <a:endParaRPr lang="ru-RU" sz="1050" b="1" dirty="0">
            <a:latin typeface="Georgia" pitchFamily="18" charset="0"/>
          </a:endParaRPr>
        </a:p>
      </dgm:t>
    </dgm:pt>
    <dgm:pt modelId="{382F392C-B916-49CA-ACBE-21438FDF79BC}" type="parTrans" cxnId="{EDEFF938-533E-48DA-A31D-C63056B381CA}">
      <dgm:prSet/>
      <dgm:spPr/>
      <dgm:t>
        <a:bodyPr/>
        <a:lstStyle/>
        <a:p>
          <a:endParaRPr lang="ru-RU" sz="4000" b="1">
            <a:latin typeface="Georgia" pitchFamily="18" charset="0"/>
          </a:endParaRPr>
        </a:p>
      </dgm:t>
    </dgm:pt>
    <dgm:pt modelId="{17ACA5AD-5210-45B6-B038-256EDA742147}" type="sibTrans" cxnId="{EDEFF938-533E-48DA-A31D-C63056B381CA}">
      <dgm:prSet/>
      <dgm:spPr/>
      <dgm:t>
        <a:bodyPr/>
        <a:lstStyle/>
        <a:p>
          <a:endParaRPr lang="ru-RU" sz="4000" b="1">
            <a:latin typeface="Georgia" pitchFamily="18" charset="0"/>
          </a:endParaRPr>
        </a:p>
      </dgm:t>
    </dgm:pt>
    <dgm:pt modelId="{C0FEE655-CF36-41D9-9847-15D8735B8020}">
      <dgm:prSet phldrT="[Текст]" custT="1"/>
      <dgm:spPr/>
      <dgm:t>
        <a:bodyPr/>
        <a:lstStyle/>
        <a:p>
          <a:r>
            <a:rPr lang="ru-RU" sz="1050" b="1" dirty="0" smtClean="0">
              <a:latin typeface="Georgia" pitchFamily="18" charset="0"/>
            </a:rPr>
            <a:t>Ориентация  в окружающем мире. Ему доступно осознание ряда наглядно выраженных связей: временных, пространственных, функциональных, причинно-следственных</a:t>
          </a:r>
          <a:endParaRPr lang="ru-RU" sz="1050" b="1" dirty="0">
            <a:latin typeface="Georgia" pitchFamily="18" charset="0"/>
          </a:endParaRPr>
        </a:p>
      </dgm:t>
    </dgm:pt>
    <dgm:pt modelId="{D60128B9-F04E-4D59-B3FF-DFFF1F26E386}" type="parTrans" cxnId="{B5FE5420-D667-43A2-B10F-86B9B77DE611}">
      <dgm:prSet/>
      <dgm:spPr/>
      <dgm:t>
        <a:bodyPr/>
        <a:lstStyle/>
        <a:p>
          <a:endParaRPr lang="ru-RU" sz="4000" b="1">
            <a:latin typeface="Georgia" pitchFamily="18" charset="0"/>
          </a:endParaRPr>
        </a:p>
      </dgm:t>
    </dgm:pt>
    <dgm:pt modelId="{51EFACEB-16A0-47DD-B578-796636ED5346}" type="sibTrans" cxnId="{B5FE5420-D667-43A2-B10F-86B9B77DE611}">
      <dgm:prSet/>
      <dgm:spPr/>
      <dgm:t>
        <a:bodyPr/>
        <a:lstStyle/>
        <a:p>
          <a:endParaRPr lang="ru-RU" sz="4000" b="1">
            <a:latin typeface="Georgia" pitchFamily="18" charset="0"/>
          </a:endParaRPr>
        </a:p>
      </dgm:t>
    </dgm:pt>
    <dgm:pt modelId="{FD9756FB-6D39-4BCC-8433-FBA9AAACDD27}">
      <dgm:prSet phldrT="[Текст]" custT="1"/>
      <dgm:spPr/>
      <dgm:t>
        <a:bodyPr/>
        <a:lstStyle/>
        <a:p>
          <a:r>
            <a:rPr lang="ru-RU" sz="1050" b="1" dirty="0" smtClean="0">
              <a:latin typeface="Georgia" pitchFamily="18" charset="0"/>
            </a:rPr>
            <a:t>Формирование умения дифференцированного восприятия и целенаправленного наблюдения, использования сенсорных эталонов для оценки свойств и качеств предметов.</a:t>
          </a:r>
          <a:endParaRPr lang="ru-RU" sz="1050" b="1" dirty="0">
            <a:latin typeface="Georgia" pitchFamily="18" charset="0"/>
          </a:endParaRPr>
        </a:p>
      </dgm:t>
    </dgm:pt>
    <dgm:pt modelId="{81212A85-7662-484A-BE76-C30DBF0FA981}" type="parTrans" cxnId="{3B937C11-AFF2-4827-88EC-0833F3150EC2}">
      <dgm:prSet/>
      <dgm:spPr/>
      <dgm:t>
        <a:bodyPr/>
        <a:lstStyle/>
        <a:p>
          <a:endParaRPr lang="ru-RU" sz="4000" b="1">
            <a:latin typeface="Georgia" pitchFamily="18" charset="0"/>
          </a:endParaRPr>
        </a:p>
      </dgm:t>
    </dgm:pt>
    <dgm:pt modelId="{F10CF5DE-8B76-4143-B887-57C4C7C199D6}" type="sibTrans" cxnId="{3B937C11-AFF2-4827-88EC-0833F3150EC2}">
      <dgm:prSet/>
      <dgm:spPr/>
      <dgm:t>
        <a:bodyPr/>
        <a:lstStyle/>
        <a:p>
          <a:endParaRPr lang="ru-RU" sz="4000" b="1">
            <a:latin typeface="Georgia" pitchFamily="18" charset="0"/>
          </a:endParaRPr>
        </a:p>
      </dgm:t>
    </dgm:pt>
    <dgm:pt modelId="{E7092E9B-624D-43A1-943B-BEC974EFA4CD}">
      <dgm:prSet phldrT="[Текст]" custT="1"/>
      <dgm:spPr/>
      <dgm:t>
        <a:bodyPr/>
        <a:lstStyle/>
        <a:p>
          <a:r>
            <a:rPr lang="ru-RU" sz="1050" b="1" dirty="0" smtClean="0">
              <a:latin typeface="Georgia" pitchFamily="18" charset="0"/>
            </a:rPr>
            <a:t>Освоение  умения целенаправленно осуществлять элементарную интеллектуальную и практическую деятельность, принимать задачи и правила, добиваться получения адекватного цели результата.</a:t>
          </a:r>
          <a:endParaRPr lang="ru-RU" sz="1050" b="1" dirty="0">
            <a:latin typeface="Georgia" pitchFamily="18" charset="0"/>
          </a:endParaRPr>
        </a:p>
      </dgm:t>
    </dgm:pt>
    <dgm:pt modelId="{52BB46D2-A00B-4D73-A116-BC162A479F6D}" type="parTrans" cxnId="{15EFFF1D-28CD-4CA6-B9AC-510FB6CA8B03}">
      <dgm:prSet/>
      <dgm:spPr/>
      <dgm:t>
        <a:bodyPr/>
        <a:lstStyle/>
        <a:p>
          <a:endParaRPr lang="ru-RU" sz="4000" b="1">
            <a:latin typeface="Georgia" pitchFamily="18" charset="0"/>
          </a:endParaRPr>
        </a:p>
      </dgm:t>
    </dgm:pt>
    <dgm:pt modelId="{5089E441-471A-481E-90A2-BC4BF36829A8}" type="sibTrans" cxnId="{15EFFF1D-28CD-4CA6-B9AC-510FB6CA8B03}">
      <dgm:prSet/>
      <dgm:spPr/>
      <dgm:t>
        <a:bodyPr/>
        <a:lstStyle/>
        <a:p>
          <a:endParaRPr lang="ru-RU" sz="4000" b="1">
            <a:latin typeface="Georgia" pitchFamily="18" charset="0"/>
          </a:endParaRPr>
        </a:p>
      </dgm:t>
    </dgm:pt>
    <dgm:pt modelId="{9C684275-1835-4E10-9D13-2AAD69CDC8D7}" type="pres">
      <dgm:prSet presAssocID="{EF93F3DE-AF09-4CCB-9CF9-E7297970B0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E819B-4334-4B0C-A932-0BBE69BAC074}" type="pres">
      <dgm:prSet presAssocID="{EC40EA2C-B0FE-4097-8235-5CA07928FC90}" presName="parentLin" presStyleCnt="0"/>
      <dgm:spPr/>
      <dgm:t>
        <a:bodyPr/>
        <a:lstStyle/>
        <a:p>
          <a:endParaRPr lang="ru-RU"/>
        </a:p>
      </dgm:t>
    </dgm:pt>
    <dgm:pt modelId="{35574F25-70D5-4626-BB08-94F2DB2554AC}" type="pres">
      <dgm:prSet presAssocID="{EC40EA2C-B0FE-4097-8235-5CA07928FC9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805BA89-663F-46B1-AD13-83BA01BDBED6}" type="pres">
      <dgm:prSet presAssocID="{EC40EA2C-B0FE-4097-8235-5CA07928FC9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92A4A-B931-4AD9-90C8-B795B5E853B9}" type="pres">
      <dgm:prSet presAssocID="{EC40EA2C-B0FE-4097-8235-5CA07928FC90}" presName="negativeSpace" presStyleCnt="0"/>
      <dgm:spPr/>
      <dgm:t>
        <a:bodyPr/>
        <a:lstStyle/>
        <a:p>
          <a:endParaRPr lang="ru-RU"/>
        </a:p>
      </dgm:t>
    </dgm:pt>
    <dgm:pt modelId="{1633358F-8AF6-4A99-8947-B0221F171C02}" type="pres">
      <dgm:prSet presAssocID="{EC40EA2C-B0FE-4097-8235-5CA07928FC9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43F6C-255B-40CA-91D3-11D3E1100D61}" type="pres">
      <dgm:prSet presAssocID="{17ACA5AD-5210-45B6-B038-256EDA742147}" presName="spaceBetweenRectangles" presStyleCnt="0"/>
      <dgm:spPr/>
      <dgm:t>
        <a:bodyPr/>
        <a:lstStyle/>
        <a:p>
          <a:endParaRPr lang="ru-RU"/>
        </a:p>
      </dgm:t>
    </dgm:pt>
    <dgm:pt modelId="{51D483FB-09B7-478C-88D9-1382D1787778}" type="pres">
      <dgm:prSet presAssocID="{C0FEE655-CF36-41D9-9847-15D8735B8020}" presName="parentLin" presStyleCnt="0"/>
      <dgm:spPr/>
      <dgm:t>
        <a:bodyPr/>
        <a:lstStyle/>
        <a:p>
          <a:endParaRPr lang="ru-RU"/>
        </a:p>
      </dgm:t>
    </dgm:pt>
    <dgm:pt modelId="{3E4D23D6-11BD-4277-8A66-E715E491DCF6}" type="pres">
      <dgm:prSet presAssocID="{C0FEE655-CF36-41D9-9847-15D8735B802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86DB06E-7651-4795-B94D-476D24760ABE}" type="pres">
      <dgm:prSet presAssocID="{C0FEE655-CF36-41D9-9847-15D8735B8020}" presName="parentText" presStyleLbl="node1" presStyleIdx="1" presStyleCnt="4" custScaleX="120108" custScaleY="1193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D6ABB-D4D8-4F26-9325-664EF19ECD48}" type="pres">
      <dgm:prSet presAssocID="{C0FEE655-CF36-41D9-9847-15D8735B8020}" presName="negativeSpace" presStyleCnt="0"/>
      <dgm:spPr/>
      <dgm:t>
        <a:bodyPr/>
        <a:lstStyle/>
        <a:p>
          <a:endParaRPr lang="ru-RU"/>
        </a:p>
      </dgm:t>
    </dgm:pt>
    <dgm:pt modelId="{0576F140-BD9F-45A6-AEC5-BCF1CB7E8ADA}" type="pres">
      <dgm:prSet presAssocID="{C0FEE655-CF36-41D9-9847-15D8735B802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CB8F7-E4A3-4392-BE5F-5EE41435F2E4}" type="pres">
      <dgm:prSet presAssocID="{51EFACEB-16A0-47DD-B578-796636ED5346}" presName="spaceBetweenRectangles" presStyleCnt="0"/>
      <dgm:spPr/>
      <dgm:t>
        <a:bodyPr/>
        <a:lstStyle/>
        <a:p>
          <a:endParaRPr lang="ru-RU"/>
        </a:p>
      </dgm:t>
    </dgm:pt>
    <dgm:pt modelId="{D122D1FE-9EF4-4350-A81E-DB3F7209FA9D}" type="pres">
      <dgm:prSet presAssocID="{FD9756FB-6D39-4BCC-8433-FBA9AAACDD27}" presName="parentLin" presStyleCnt="0"/>
      <dgm:spPr/>
      <dgm:t>
        <a:bodyPr/>
        <a:lstStyle/>
        <a:p>
          <a:endParaRPr lang="ru-RU"/>
        </a:p>
      </dgm:t>
    </dgm:pt>
    <dgm:pt modelId="{E6D11171-767D-47ED-806D-44FF54E032E5}" type="pres">
      <dgm:prSet presAssocID="{FD9756FB-6D39-4BCC-8433-FBA9AAACDD2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605E189-FA1E-4B20-BCCA-A53EF04FAD13}" type="pres">
      <dgm:prSet presAssocID="{FD9756FB-6D39-4BCC-8433-FBA9AAACDD27}" presName="parentText" presStyleLbl="node1" presStyleIdx="2" presStyleCnt="4" custScaleX="125135" custScaleY="1145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15B76-48D0-4C03-8759-D1E2A5CE0EEB}" type="pres">
      <dgm:prSet presAssocID="{FD9756FB-6D39-4BCC-8433-FBA9AAACDD27}" presName="negativeSpace" presStyleCnt="0"/>
      <dgm:spPr/>
      <dgm:t>
        <a:bodyPr/>
        <a:lstStyle/>
        <a:p>
          <a:endParaRPr lang="ru-RU"/>
        </a:p>
      </dgm:t>
    </dgm:pt>
    <dgm:pt modelId="{CA190934-B436-4D80-9F86-EE273928553D}" type="pres">
      <dgm:prSet presAssocID="{FD9756FB-6D39-4BCC-8433-FBA9AAACDD2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05032-94C6-476C-8E3D-9657A51135F7}" type="pres">
      <dgm:prSet presAssocID="{F10CF5DE-8B76-4143-B887-57C4C7C199D6}" presName="spaceBetweenRectangles" presStyleCnt="0"/>
      <dgm:spPr/>
      <dgm:t>
        <a:bodyPr/>
        <a:lstStyle/>
        <a:p>
          <a:endParaRPr lang="ru-RU"/>
        </a:p>
      </dgm:t>
    </dgm:pt>
    <dgm:pt modelId="{D60C1A37-302E-437A-B53D-E633640B9BD6}" type="pres">
      <dgm:prSet presAssocID="{E7092E9B-624D-43A1-943B-BEC974EFA4CD}" presName="parentLin" presStyleCnt="0"/>
      <dgm:spPr/>
      <dgm:t>
        <a:bodyPr/>
        <a:lstStyle/>
        <a:p>
          <a:endParaRPr lang="ru-RU"/>
        </a:p>
      </dgm:t>
    </dgm:pt>
    <dgm:pt modelId="{07D34E23-3432-4171-ACAC-E969F17AEEE5}" type="pres">
      <dgm:prSet presAssocID="{E7092E9B-624D-43A1-943B-BEC974EFA4C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9B3CDF3-2CC9-4553-983F-946ABCD88E23}" type="pres">
      <dgm:prSet presAssocID="{E7092E9B-624D-43A1-943B-BEC974EFA4CD}" presName="parentText" presStyleLbl="node1" presStyleIdx="3" presStyleCnt="4" custScaleX="126992" custScaleY="1360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06B23-3D7B-4488-9263-EBBCD67A6F4F}" type="pres">
      <dgm:prSet presAssocID="{E7092E9B-624D-43A1-943B-BEC974EFA4CD}" presName="negativeSpace" presStyleCnt="0"/>
      <dgm:spPr/>
      <dgm:t>
        <a:bodyPr/>
        <a:lstStyle/>
        <a:p>
          <a:endParaRPr lang="ru-RU"/>
        </a:p>
      </dgm:t>
    </dgm:pt>
    <dgm:pt modelId="{D4C85590-5600-4691-B817-82DCE35D6020}" type="pres">
      <dgm:prSet presAssocID="{E7092E9B-624D-43A1-943B-BEC974EFA4C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EFFF1D-28CD-4CA6-B9AC-510FB6CA8B03}" srcId="{EF93F3DE-AF09-4CCB-9CF9-E7297970B00D}" destId="{E7092E9B-624D-43A1-943B-BEC974EFA4CD}" srcOrd="3" destOrd="0" parTransId="{52BB46D2-A00B-4D73-A116-BC162A479F6D}" sibTransId="{5089E441-471A-481E-90A2-BC4BF36829A8}"/>
    <dgm:cxn modelId="{531930A4-461E-4602-99AA-CC0EC7EFACC5}" type="presOf" srcId="{FD9756FB-6D39-4BCC-8433-FBA9AAACDD27}" destId="{E6D11171-767D-47ED-806D-44FF54E032E5}" srcOrd="0" destOrd="0" presId="urn:microsoft.com/office/officeart/2005/8/layout/list1"/>
    <dgm:cxn modelId="{30F04F99-F409-4988-A514-C41AB1F5154E}" type="presOf" srcId="{E7092E9B-624D-43A1-943B-BEC974EFA4CD}" destId="{D9B3CDF3-2CC9-4553-983F-946ABCD88E23}" srcOrd="1" destOrd="0" presId="urn:microsoft.com/office/officeart/2005/8/layout/list1"/>
    <dgm:cxn modelId="{3B937C11-AFF2-4827-88EC-0833F3150EC2}" srcId="{EF93F3DE-AF09-4CCB-9CF9-E7297970B00D}" destId="{FD9756FB-6D39-4BCC-8433-FBA9AAACDD27}" srcOrd="2" destOrd="0" parTransId="{81212A85-7662-484A-BE76-C30DBF0FA981}" sibTransId="{F10CF5DE-8B76-4143-B887-57C4C7C199D6}"/>
    <dgm:cxn modelId="{A267993D-C852-4CE2-B06F-7AC2ADA56B90}" type="presOf" srcId="{EC40EA2C-B0FE-4097-8235-5CA07928FC90}" destId="{35574F25-70D5-4626-BB08-94F2DB2554AC}" srcOrd="0" destOrd="0" presId="urn:microsoft.com/office/officeart/2005/8/layout/list1"/>
    <dgm:cxn modelId="{55C0044C-EDA9-4B84-BD22-58098F198832}" type="presOf" srcId="{E7092E9B-624D-43A1-943B-BEC974EFA4CD}" destId="{07D34E23-3432-4171-ACAC-E969F17AEEE5}" srcOrd="0" destOrd="0" presId="urn:microsoft.com/office/officeart/2005/8/layout/list1"/>
    <dgm:cxn modelId="{B5FE5420-D667-43A2-B10F-86B9B77DE611}" srcId="{EF93F3DE-AF09-4CCB-9CF9-E7297970B00D}" destId="{C0FEE655-CF36-41D9-9847-15D8735B8020}" srcOrd="1" destOrd="0" parTransId="{D60128B9-F04E-4D59-B3FF-DFFF1F26E386}" sibTransId="{51EFACEB-16A0-47DD-B578-796636ED5346}"/>
    <dgm:cxn modelId="{72F9A7F3-05C2-4B15-B278-C60AD4014595}" type="presOf" srcId="{FD9756FB-6D39-4BCC-8433-FBA9AAACDD27}" destId="{8605E189-FA1E-4B20-BCCA-A53EF04FAD13}" srcOrd="1" destOrd="0" presId="urn:microsoft.com/office/officeart/2005/8/layout/list1"/>
    <dgm:cxn modelId="{EDEFF938-533E-48DA-A31D-C63056B381CA}" srcId="{EF93F3DE-AF09-4CCB-9CF9-E7297970B00D}" destId="{EC40EA2C-B0FE-4097-8235-5CA07928FC90}" srcOrd="0" destOrd="0" parTransId="{382F392C-B916-49CA-ACBE-21438FDF79BC}" sibTransId="{17ACA5AD-5210-45B6-B038-256EDA742147}"/>
    <dgm:cxn modelId="{5C7DB358-ACC0-42C1-9868-E94CC83A35CC}" type="presOf" srcId="{EF93F3DE-AF09-4CCB-9CF9-E7297970B00D}" destId="{9C684275-1835-4E10-9D13-2AAD69CDC8D7}" srcOrd="0" destOrd="0" presId="urn:microsoft.com/office/officeart/2005/8/layout/list1"/>
    <dgm:cxn modelId="{AAE741CC-6667-448E-B8FB-1F6D257BE9EC}" type="presOf" srcId="{EC40EA2C-B0FE-4097-8235-5CA07928FC90}" destId="{2805BA89-663F-46B1-AD13-83BA01BDBED6}" srcOrd="1" destOrd="0" presId="urn:microsoft.com/office/officeart/2005/8/layout/list1"/>
    <dgm:cxn modelId="{6E70E0CA-5505-438A-8126-0567C405DE4A}" type="presOf" srcId="{C0FEE655-CF36-41D9-9847-15D8735B8020}" destId="{986DB06E-7651-4795-B94D-476D24760ABE}" srcOrd="1" destOrd="0" presId="urn:microsoft.com/office/officeart/2005/8/layout/list1"/>
    <dgm:cxn modelId="{966CAD95-3842-4906-AD48-1F87289D2991}" type="presOf" srcId="{C0FEE655-CF36-41D9-9847-15D8735B8020}" destId="{3E4D23D6-11BD-4277-8A66-E715E491DCF6}" srcOrd="0" destOrd="0" presId="urn:microsoft.com/office/officeart/2005/8/layout/list1"/>
    <dgm:cxn modelId="{6C70BF2F-1D94-40B6-B3B1-BA2A35FD25C8}" type="presParOf" srcId="{9C684275-1835-4E10-9D13-2AAD69CDC8D7}" destId="{7E5E819B-4334-4B0C-A932-0BBE69BAC074}" srcOrd="0" destOrd="0" presId="urn:microsoft.com/office/officeart/2005/8/layout/list1"/>
    <dgm:cxn modelId="{6B4CB0FE-588B-47BE-A965-DA3AD7F2DA5E}" type="presParOf" srcId="{7E5E819B-4334-4B0C-A932-0BBE69BAC074}" destId="{35574F25-70D5-4626-BB08-94F2DB2554AC}" srcOrd="0" destOrd="0" presId="urn:microsoft.com/office/officeart/2005/8/layout/list1"/>
    <dgm:cxn modelId="{3D1338B7-25E5-4D35-BE69-34E2EC2C3865}" type="presParOf" srcId="{7E5E819B-4334-4B0C-A932-0BBE69BAC074}" destId="{2805BA89-663F-46B1-AD13-83BA01BDBED6}" srcOrd="1" destOrd="0" presId="urn:microsoft.com/office/officeart/2005/8/layout/list1"/>
    <dgm:cxn modelId="{D37EB418-1692-40F2-9D2E-931D7397D153}" type="presParOf" srcId="{9C684275-1835-4E10-9D13-2AAD69CDC8D7}" destId="{AF892A4A-B931-4AD9-90C8-B795B5E853B9}" srcOrd="1" destOrd="0" presId="urn:microsoft.com/office/officeart/2005/8/layout/list1"/>
    <dgm:cxn modelId="{882FCE53-DF95-4F07-A2A2-0E83900FC369}" type="presParOf" srcId="{9C684275-1835-4E10-9D13-2AAD69CDC8D7}" destId="{1633358F-8AF6-4A99-8947-B0221F171C02}" srcOrd="2" destOrd="0" presId="urn:microsoft.com/office/officeart/2005/8/layout/list1"/>
    <dgm:cxn modelId="{452BAD9F-909A-4CA3-9053-C79602E54551}" type="presParOf" srcId="{9C684275-1835-4E10-9D13-2AAD69CDC8D7}" destId="{07E43F6C-255B-40CA-91D3-11D3E1100D61}" srcOrd="3" destOrd="0" presId="urn:microsoft.com/office/officeart/2005/8/layout/list1"/>
    <dgm:cxn modelId="{C0B9E5A5-FB54-4262-B939-7C99FD6316BB}" type="presParOf" srcId="{9C684275-1835-4E10-9D13-2AAD69CDC8D7}" destId="{51D483FB-09B7-478C-88D9-1382D1787778}" srcOrd="4" destOrd="0" presId="urn:microsoft.com/office/officeart/2005/8/layout/list1"/>
    <dgm:cxn modelId="{FD021D30-35DB-4828-8687-418BE59B44DE}" type="presParOf" srcId="{51D483FB-09B7-478C-88D9-1382D1787778}" destId="{3E4D23D6-11BD-4277-8A66-E715E491DCF6}" srcOrd="0" destOrd="0" presId="urn:microsoft.com/office/officeart/2005/8/layout/list1"/>
    <dgm:cxn modelId="{B2D89D7E-0DB5-4B9A-B3E4-6FD16D22D019}" type="presParOf" srcId="{51D483FB-09B7-478C-88D9-1382D1787778}" destId="{986DB06E-7651-4795-B94D-476D24760ABE}" srcOrd="1" destOrd="0" presId="urn:microsoft.com/office/officeart/2005/8/layout/list1"/>
    <dgm:cxn modelId="{7C07C707-A20C-4C51-BD5F-214BA90773DD}" type="presParOf" srcId="{9C684275-1835-4E10-9D13-2AAD69CDC8D7}" destId="{FAED6ABB-D4D8-4F26-9325-664EF19ECD48}" srcOrd="5" destOrd="0" presId="urn:microsoft.com/office/officeart/2005/8/layout/list1"/>
    <dgm:cxn modelId="{23C35307-3D84-4FFB-BCB1-1A87E6A70D7C}" type="presParOf" srcId="{9C684275-1835-4E10-9D13-2AAD69CDC8D7}" destId="{0576F140-BD9F-45A6-AEC5-BCF1CB7E8ADA}" srcOrd="6" destOrd="0" presId="urn:microsoft.com/office/officeart/2005/8/layout/list1"/>
    <dgm:cxn modelId="{2645E8FE-461D-4A0F-B2C1-EB7CAB114E66}" type="presParOf" srcId="{9C684275-1835-4E10-9D13-2AAD69CDC8D7}" destId="{A4ECB8F7-E4A3-4392-BE5F-5EE41435F2E4}" srcOrd="7" destOrd="0" presId="urn:microsoft.com/office/officeart/2005/8/layout/list1"/>
    <dgm:cxn modelId="{2C552212-A373-42EB-938E-2F7321E233EE}" type="presParOf" srcId="{9C684275-1835-4E10-9D13-2AAD69CDC8D7}" destId="{D122D1FE-9EF4-4350-A81E-DB3F7209FA9D}" srcOrd="8" destOrd="0" presId="urn:microsoft.com/office/officeart/2005/8/layout/list1"/>
    <dgm:cxn modelId="{9C371D87-1B5B-4422-A275-445ACD0195E4}" type="presParOf" srcId="{D122D1FE-9EF4-4350-A81E-DB3F7209FA9D}" destId="{E6D11171-767D-47ED-806D-44FF54E032E5}" srcOrd="0" destOrd="0" presId="urn:microsoft.com/office/officeart/2005/8/layout/list1"/>
    <dgm:cxn modelId="{36DBDC1F-7FF9-42FB-808B-DD11981A6B55}" type="presParOf" srcId="{D122D1FE-9EF4-4350-A81E-DB3F7209FA9D}" destId="{8605E189-FA1E-4B20-BCCA-A53EF04FAD13}" srcOrd="1" destOrd="0" presId="urn:microsoft.com/office/officeart/2005/8/layout/list1"/>
    <dgm:cxn modelId="{C43D78B1-DDB1-4B62-886D-341A5BBF4D10}" type="presParOf" srcId="{9C684275-1835-4E10-9D13-2AAD69CDC8D7}" destId="{CC515B76-48D0-4C03-8759-D1E2A5CE0EEB}" srcOrd="9" destOrd="0" presId="urn:microsoft.com/office/officeart/2005/8/layout/list1"/>
    <dgm:cxn modelId="{733A4B23-896E-418D-B7A9-E1DE179CA7B1}" type="presParOf" srcId="{9C684275-1835-4E10-9D13-2AAD69CDC8D7}" destId="{CA190934-B436-4D80-9F86-EE273928553D}" srcOrd="10" destOrd="0" presId="urn:microsoft.com/office/officeart/2005/8/layout/list1"/>
    <dgm:cxn modelId="{9154AE96-F9DB-4287-865A-382625FDC73E}" type="presParOf" srcId="{9C684275-1835-4E10-9D13-2AAD69CDC8D7}" destId="{18805032-94C6-476C-8E3D-9657A51135F7}" srcOrd="11" destOrd="0" presId="urn:microsoft.com/office/officeart/2005/8/layout/list1"/>
    <dgm:cxn modelId="{720BFB67-C4EE-4A59-9E10-00D813697724}" type="presParOf" srcId="{9C684275-1835-4E10-9D13-2AAD69CDC8D7}" destId="{D60C1A37-302E-437A-B53D-E633640B9BD6}" srcOrd="12" destOrd="0" presId="urn:microsoft.com/office/officeart/2005/8/layout/list1"/>
    <dgm:cxn modelId="{B29B7A14-87BC-4135-955F-DCECD7E98569}" type="presParOf" srcId="{D60C1A37-302E-437A-B53D-E633640B9BD6}" destId="{07D34E23-3432-4171-ACAC-E969F17AEEE5}" srcOrd="0" destOrd="0" presId="urn:microsoft.com/office/officeart/2005/8/layout/list1"/>
    <dgm:cxn modelId="{7B01B1EC-EB55-450C-A82C-B924A31C6BC0}" type="presParOf" srcId="{D60C1A37-302E-437A-B53D-E633640B9BD6}" destId="{D9B3CDF3-2CC9-4553-983F-946ABCD88E23}" srcOrd="1" destOrd="0" presId="urn:microsoft.com/office/officeart/2005/8/layout/list1"/>
    <dgm:cxn modelId="{D608CA91-9C69-46BC-92C9-BBDABFC06072}" type="presParOf" srcId="{9C684275-1835-4E10-9D13-2AAD69CDC8D7}" destId="{06A06B23-3D7B-4488-9263-EBBCD67A6F4F}" srcOrd="13" destOrd="0" presId="urn:microsoft.com/office/officeart/2005/8/layout/list1"/>
    <dgm:cxn modelId="{681FA3CF-623F-478F-8105-87A589A9D9EC}" type="presParOf" srcId="{9C684275-1835-4E10-9D13-2AAD69CDC8D7}" destId="{D4C85590-5600-4691-B817-82DCE35D602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CC0569-A88E-41D3-91A8-35D5064BB5FF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0AEBD077-A3F6-4902-B781-30A31636BCEB}">
      <dgm:prSet phldrT="[Текст]" custT="1"/>
      <dgm:spPr/>
      <dgm:t>
        <a:bodyPr/>
        <a:lstStyle/>
        <a:p>
          <a:r>
            <a:rPr lang="ru-RU" sz="1100" dirty="0" smtClean="0">
              <a:solidFill>
                <a:srgbClr val="002060"/>
              </a:solidFill>
              <a:latin typeface="Georgia" pitchFamily="18" charset="0"/>
            </a:rPr>
            <a:t>У старших дошкольников ведущим видом мышления является наглядно-образное мышление, и только начинают складываться зачатки логического.</a:t>
          </a:r>
          <a:endParaRPr lang="ru-RU" sz="1100" dirty="0">
            <a:solidFill>
              <a:srgbClr val="002060"/>
            </a:solidFill>
            <a:latin typeface="Georgia" pitchFamily="18" charset="0"/>
          </a:endParaRPr>
        </a:p>
      </dgm:t>
    </dgm:pt>
    <dgm:pt modelId="{CC8BFCA4-8908-4029-BF14-EAD31D2D3473}" type="parTrans" cxnId="{7A35EC2F-1447-4DB4-A2D3-4E41ED0753CF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Georgia" pitchFamily="18" charset="0"/>
          </a:endParaRPr>
        </a:p>
      </dgm:t>
    </dgm:pt>
    <dgm:pt modelId="{C3B2AF3F-BDDD-4FE8-BD4E-39CAFBE5417A}" type="sibTrans" cxnId="{7A35EC2F-1447-4DB4-A2D3-4E41ED0753CF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Georgia" pitchFamily="18" charset="0"/>
          </a:endParaRPr>
        </a:p>
      </dgm:t>
    </dgm:pt>
    <dgm:pt modelId="{92D3D9F9-0B2C-4E9F-B230-9656614B496F}">
      <dgm:prSet phldrT="[Текст]" custT="1"/>
      <dgm:spPr/>
      <dgm:t>
        <a:bodyPr/>
        <a:lstStyle/>
        <a:p>
          <a:r>
            <a:rPr lang="ru-RU" sz="1100" dirty="0" smtClean="0">
              <a:solidFill>
                <a:srgbClr val="002060"/>
              </a:solidFill>
              <a:latin typeface="Georgia" pitchFamily="18" charset="0"/>
            </a:rPr>
            <a:t>Основными причинами несформированности временных  представлений, как отмечают исследователи, являются: </a:t>
          </a:r>
          <a:endParaRPr lang="ru-RU" sz="1100" dirty="0">
            <a:solidFill>
              <a:srgbClr val="002060"/>
            </a:solidFill>
            <a:latin typeface="Georgia" pitchFamily="18" charset="0"/>
          </a:endParaRPr>
        </a:p>
      </dgm:t>
    </dgm:pt>
    <dgm:pt modelId="{0B6D0449-D2DA-4AC1-8D37-E5575E95E81C}" type="parTrans" cxnId="{04F887DA-26B4-4E29-8401-1718CF07A970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Georgia" pitchFamily="18" charset="0"/>
          </a:endParaRPr>
        </a:p>
      </dgm:t>
    </dgm:pt>
    <dgm:pt modelId="{36F8C2DF-F1AF-4F3F-8EB4-44F76B39B80B}" type="sibTrans" cxnId="{04F887DA-26B4-4E29-8401-1718CF07A970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Georgia" pitchFamily="18" charset="0"/>
          </a:endParaRPr>
        </a:p>
      </dgm:t>
    </dgm:pt>
    <dgm:pt modelId="{68B85D06-3AFE-4850-9F28-77445F42CC34}">
      <dgm:prSet phldrT="[Текст]" custT="1"/>
      <dgm:spPr/>
      <dgm:t>
        <a:bodyPr/>
        <a:lstStyle/>
        <a:p>
          <a:r>
            <a:rPr lang="ru-RU" sz="1100" dirty="0" smtClean="0">
              <a:solidFill>
                <a:srgbClr val="002060"/>
              </a:solidFill>
              <a:latin typeface="Georgia" pitchFamily="18" charset="0"/>
            </a:rPr>
            <a:t>Объективные – время не имеет наглядных средств, а ребенок мыслит образами; субъективность восприятия времени как основной признак как бы противоречит объективности существования времени; восприятие времени самой природой. </a:t>
          </a:r>
          <a:endParaRPr lang="ru-RU" sz="1100" dirty="0">
            <a:solidFill>
              <a:srgbClr val="002060"/>
            </a:solidFill>
            <a:latin typeface="Georgia" pitchFamily="18" charset="0"/>
          </a:endParaRPr>
        </a:p>
      </dgm:t>
    </dgm:pt>
    <dgm:pt modelId="{2C0998FF-8C36-4792-BB5E-D6D555FD9C6C}" type="parTrans" cxnId="{60492A54-619D-48A1-A90F-662C8F2A13C1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Georgia" pitchFamily="18" charset="0"/>
          </a:endParaRPr>
        </a:p>
      </dgm:t>
    </dgm:pt>
    <dgm:pt modelId="{535AEAF2-9A5E-42F3-92C3-2817204EAAA9}" type="sibTrans" cxnId="{60492A54-619D-48A1-A90F-662C8F2A13C1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Georgia" pitchFamily="18" charset="0"/>
          </a:endParaRPr>
        </a:p>
      </dgm:t>
    </dgm:pt>
    <dgm:pt modelId="{5C130258-549C-440E-B131-FBF1FB7531DA}">
      <dgm:prSet phldrT="[Текст]" custT="1"/>
      <dgm:spPr/>
      <dgm:t>
        <a:bodyPr/>
        <a:lstStyle/>
        <a:p>
          <a:r>
            <a:rPr lang="ru-RU" sz="1100" dirty="0" smtClean="0">
              <a:solidFill>
                <a:srgbClr val="002060"/>
              </a:solidFill>
              <a:latin typeface="Georgia" pitchFamily="18" charset="0"/>
            </a:rPr>
            <a:t> К субъективным причинам следует отнести недостаточный жизненный опыт ребенка, особенности его мышления, а также недооценку времени окружающими взрослыми.</a:t>
          </a:r>
          <a:endParaRPr lang="ru-RU" sz="1100" dirty="0">
            <a:solidFill>
              <a:srgbClr val="002060"/>
            </a:solidFill>
            <a:latin typeface="Georgia" pitchFamily="18" charset="0"/>
          </a:endParaRPr>
        </a:p>
      </dgm:t>
    </dgm:pt>
    <dgm:pt modelId="{0D4C7DB7-B64D-4415-9E1F-40CC28BFE7ED}" type="parTrans" cxnId="{14644429-2585-455A-A889-B2F7DE5C1D52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Georgia" pitchFamily="18" charset="0"/>
          </a:endParaRPr>
        </a:p>
      </dgm:t>
    </dgm:pt>
    <dgm:pt modelId="{CFA4D630-5FD4-4848-8811-E86392A6625A}" type="sibTrans" cxnId="{14644429-2585-455A-A889-B2F7DE5C1D52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Georgia" pitchFamily="18" charset="0"/>
          </a:endParaRPr>
        </a:p>
      </dgm:t>
    </dgm:pt>
    <dgm:pt modelId="{3D3B4927-4890-4F31-9700-5704E1842DCC}" type="pres">
      <dgm:prSet presAssocID="{F5CC0569-A88E-41D3-91A8-35D5064BB5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0ED926-370B-47E4-A3E3-903CB61CCB81}" type="pres">
      <dgm:prSet presAssocID="{0AEBD077-A3F6-4902-B781-30A31636BCEB}" presName="parentLin" presStyleCnt="0"/>
      <dgm:spPr/>
    </dgm:pt>
    <dgm:pt modelId="{F4E474C5-A8D4-4BA1-8D58-06411657CFEA}" type="pres">
      <dgm:prSet presAssocID="{0AEBD077-A3F6-4902-B781-30A31636BCE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E7A7650-B0F8-490F-887A-81AC6BB14EC2}" type="pres">
      <dgm:prSet presAssocID="{0AEBD077-A3F6-4902-B781-30A31636BCE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F989B-4514-42D1-8732-F6682F147170}" type="pres">
      <dgm:prSet presAssocID="{0AEBD077-A3F6-4902-B781-30A31636BCEB}" presName="negativeSpace" presStyleCnt="0"/>
      <dgm:spPr/>
    </dgm:pt>
    <dgm:pt modelId="{756D80BA-F5FD-4B40-8F1B-CB1761E9D014}" type="pres">
      <dgm:prSet presAssocID="{0AEBD077-A3F6-4902-B781-30A31636BCEB}" presName="childText" presStyleLbl="conFgAcc1" presStyleIdx="0" presStyleCnt="4">
        <dgm:presLayoutVars>
          <dgm:bulletEnabled val="1"/>
        </dgm:presLayoutVars>
      </dgm:prSet>
      <dgm:spPr/>
    </dgm:pt>
    <dgm:pt modelId="{E27A3F2C-E2A4-4A68-B8D5-8310426DA69F}" type="pres">
      <dgm:prSet presAssocID="{C3B2AF3F-BDDD-4FE8-BD4E-39CAFBE5417A}" presName="spaceBetweenRectangles" presStyleCnt="0"/>
      <dgm:spPr/>
    </dgm:pt>
    <dgm:pt modelId="{F73B0591-1813-47FF-8862-36ED6E186212}" type="pres">
      <dgm:prSet presAssocID="{92D3D9F9-0B2C-4E9F-B230-9656614B496F}" presName="parentLin" presStyleCnt="0"/>
      <dgm:spPr/>
    </dgm:pt>
    <dgm:pt modelId="{98F06304-EE54-40DF-8C7E-1C5A12ED38DC}" type="pres">
      <dgm:prSet presAssocID="{92D3D9F9-0B2C-4E9F-B230-9656614B496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978A27C-084F-4FD8-AA93-0695482D8276}" type="pres">
      <dgm:prSet presAssocID="{92D3D9F9-0B2C-4E9F-B230-9656614B496F}" presName="parentText" presStyleLbl="node1" presStyleIdx="1" presStyleCnt="4" custScaleX="1095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8DBDF-8D39-4860-8920-FA2091B033C1}" type="pres">
      <dgm:prSet presAssocID="{92D3D9F9-0B2C-4E9F-B230-9656614B496F}" presName="negativeSpace" presStyleCnt="0"/>
      <dgm:spPr/>
    </dgm:pt>
    <dgm:pt modelId="{55FAF38B-B043-4A03-8924-586C28EC6B05}" type="pres">
      <dgm:prSet presAssocID="{92D3D9F9-0B2C-4E9F-B230-9656614B496F}" presName="childText" presStyleLbl="conFgAcc1" presStyleIdx="1" presStyleCnt="4">
        <dgm:presLayoutVars>
          <dgm:bulletEnabled val="1"/>
        </dgm:presLayoutVars>
      </dgm:prSet>
      <dgm:spPr/>
    </dgm:pt>
    <dgm:pt modelId="{B3AC4401-318A-4337-B79A-2EC81CE034D1}" type="pres">
      <dgm:prSet presAssocID="{36F8C2DF-F1AF-4F3F-8EB4-44F76B39B80B}" presName="spaceBetweenRectangles" presStyleCnt="0"/>
      <dgm:spPr/>
    </dgm:pt>
    <dgm:pt modelId="{C509E3A0-C4C7-481E-B132-788B8B96C114}" type="pres">
      <dgm:prSet presAssocID="{68B85D06-3AFE-4850-9F28-77445F42CC34}" presName="parentLin" presStyleCnt="0"/>
      <dgm:spPr/>
    </dgm:pt>
    <dgm:pt modelId="{5714930D-94B5-4E90-8754-092CCCB2850C}" type="pres">
      <dgm:prSet presAssocID="{68B85D06-3AFE-4850-9F28-77445F42CC3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8C9642B-1CD4-41F0-9531-5FB4D1534907}" type="pres">
      <dgm:prSet presAssocID="{68B85D06-3AFE-4850-9F28-77445F42CC34}" presName="parentText" presStyleLbl="node1" presStyleIdx="2" presStyleCnt="4" custScaleX="119035" custScaleY="1181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61BC0-ADBE-42CA-8AAE-94F6071A434F}" type="pres">
      <dgm:prSet presAssocID="{68B85D06-3AFE-4850-9F28-77445F42CC34}" presName="negativeSpace" presStyleCnt="0"/>
      <dgm:spPr/>
    </dgm:pt>
    <dgm:pt modelId="{FD59DB5B-B2B8-4A45-9B30-4E55892C53A6}" type="pres">
      <dgm:prSet presAssocID="{68B85D06-3AFE-4850-9F28-77445F42CC34}" presName="childText" presStyleLbl="conFgAcc1" presStyleIdx="2" presStyleCnt="4">
        <dgm:presLayoutVars>
          <dgm:bulletEnabled val="1"/>
        </dgm:presLayoutVars>
      </dgm:prSet>
      <dgm:spPr/>
    </dgm:pt>
    <dgm:pt modelId="{04B44662-AC14-4A1C-8E83-ED7C0A24778C}" type="pres">
      <dgm:prSet presAssocID="{535AEAF2-9A5E-42F3-92C3-2817204EAAA9}" presName="spaceBetweenRectangles" presStyleCnt="0"/>
      <dgm:spPr/>
    </dgm:pt>
    <dgm:pt modelId="{68575490-760F-4B0B-BA9B-A0D102064DD8}" type="pres">
      <dgm:prSet presAssocID="{5C130258-549C-440E-B131-FBF1FB7531DA}" presName="parentLin" presStyleCnt="0"/>
      <dgm:spPr/>
    </dgm:pt>
    <dgm:pt modelId="{B5ADF773-C38C-497F-8213-14F812034CA1}" type="pres">
      <dgm:prSet presAssocID="{5C130258-549C-440E-B131-FBF1FB7531D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656B735-3981-48FB-BC17-A09AA744BF09}" type="pres">
      <dgm:prSet presAssocID="{5C130258-549C-440E-B131-FBF1FB7531DA}" presName="parentText" presStyleLbl="node1" presStyleIdx="3" presStyleCnt="4" custScaleX="1190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957C9-BF29-4437-9EC2-A19C41FD1548}" type="pres">
      <dgm:prSet presAssocID="{5C130258-549C-440E-B131-FBF1FB7531DA}" presName="negativeSpace" presStyleCnt="0"/>
      <dgm:spPr/>
    </dgm:pt>
    <dgm:pt modelId="{DF4086CA-2E3B-40FA-ACDF-84992DC77945}" type="pres">
      <dgm:prSet presAssocID="{5C130258-549C-440E-B131-FBF1FB7531D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4644429-2585-455A-A889-B2F7DE5C1D52}" srcId="{F5CC0569-A88E-41D3-91A8-35D5064BB5FF}" destId="{5C130258-549C-440E-B131-FBF1FB7531DA}" srcOrd="3" destOrd="0" parTransId="{0D4C7DB7-B64D-4415-9E1F-40CC28BFE7ED}" sibTransId="{CFA4D630-5FD4-4848-8811-E86392A6625A}"/>
    <dgm:cxn modelId="{47F1822E-F00B-46C4-BB5A-EBE088BBD296}" type="presOf" srcId="{68B85D06-3AFE-4850-9F28-77445F42CC34}" destId="{28C9642B-1CD4-41F0-9531-5FB4D1534907}" srcOrd="1" destOrd="0" presId="urn:microsoft.com/office/officeart/2005/8/layout/list1"/>
    <dgm:cxn modelId="{6BB2272D-7AB7-4931-B1A2-786566C5710E}" type="presOf" srcId="{92D3D9F9-0B2C-4E9F-B230-9656614B496F}" destId="{C978A27C-084F-4FD8-AA93-0695482D8276}" srcOrd="1" destOrd="0" presId="urn:microsoft.com/office/officeart/2005/8/layout/list1"/>
    <dgm:cxn modelId="{6CB03A7C-016D-41D5-AD1B-A6CC454D98C6}" type="presOf" srcId="{0AEBD077-A3F6-4902-B781-30A31636BCEB}" destId="{F4E474C5-A8D4-4BA1-8D58-06411657CFEA}" srcOrd="0" destOrd="0" presId="urn:microsoft.com/office/officeart/2005/8/layout/list1"/>
    <dgm:cxn modelId="{7A35EC2F-1447-4DB4-A2D3-4E41ED0753CF}" srcId="{F5CC0569-A88E-41D3-91A8-35D5064BB5FF}" destId="{0AEBD077-A3F6-4902-B781-30A31636BCEB}" srcOrd="0" destOrd="0" parTransId="{CC8BFCA4-8908-4029-BF14-EAD31D2D3473}" sibTransId="{C3B2AF3F-BDDD-4FE8-BD4E-39CAFBE5417A}"/>
    <dgm:cxn modelId="{04F887DA-26B4-4E29-8401-1718CF07A970}" srcId="{F5CC0569-A88E-41D3-91A8-35D5064BB5FF}" destId="{92D3D9F9-0B2C-4E9F-B230-9656614B496F}" srcOrd="1" destOrd="0" parTransId="{0B6D0449-D2DA-4AC1-8D37-E5575E95E81C}" sibTransId="{36F8C2DF-F1AF-4F3F-8EB4-44F76B39B80B}"/>
    <dgm:cxn modelId="{86DAA446-8D4E-4765-B2A4-D500F8F66504}" type="presOf" srcId="{5C130258-549C-440E-B131-FBF1FB7531DA}" destId="{7656B735-3981-48FB-BC17-A09AA744BF09}" srcOrd="1" destOrd="0" presId="urn:microsoft.com/office/officeart/2005/8/layout/list1"/>
    <dgm:cxn modelId="{EB6C30F2-BCF7-42F4-A37A-20C5CA5CB775}" type="presOf" srcId="{5C130258-549C-440E-B131-FBF1FB7531DA}" destId="{B5ADF773-C38C-497F-8213-14F812034CA1}" srcOrd="0" destOrd="0" presId="urn:microsoft.com/office/officeart/2005/8/layout/list1"/>
    <dgm:cxn modelId="{60492A54-619D-48A1-A90F-662C8F2A13C1}" srcId="{F5CC0569-A88E-41D3-91A8-35D5064BB5FF}" destId="{68B85D06-3AFE-4850-9F28-77445F42CC34}" srcOrd="2" destOrd="0" parTransId="{2C0998FF-8C36-4792-BB5E-D6D555FD9C6C}" sibTransId="{535AEAF2-9A5E-42F3-92C3-2817204EAAA9}"/>
    <dgm:cxn modelId="{61E90915-A3AF-4E9C-B4E5-CFBA626756C2}" type="presOf" srcId="{68B85D06-3AFE-4850-9F28-77445F42CC34}" destId="{5714930D-94B5-4E90-8754-092CCCB2850C}" srcOrd="0" destOrd="0" presId="urn:microsoft.com/office/officeart/2005/8/layout/list1"/>
    <dgm:cxn modelId="{F7F8E265-4555-45C5-AEA6-1A3323BF1C58}" type="presOf" srcId="{F5CC0569-A88E-41D3-91A8-35D5064BB5FF}" destId="{3D3B4927-4890-4F31-9700-5704E1842DCC}" srcOrd="0" destOrd="0" presId="urn:microsoft.com/office/officeart/2005/8/layout/list1"/>
    <dgm:cxn modelId="{F4F4304A-C421-42E5-AB36-2AD2121584D0}" type="presOf" srcId="{92D3D9F9-0B2C-4E9F-B230-9656614B496F}" destId="{98F06304-EE54-40DF-8C7E-1C5A12ED38DC}" srcOrd="0" destOrd="0" presId="urn:microsoft.com/office/officeart/2005/8/layout/list1"/>
    <dgm:cxn modelId="{B136D584-1089-40C1-8F2A-AA90CFDB3513}" type="presOf" srcId="{0AEBD077-A3F6-4902-B781-30A31636BCEB}" destId="{8E7A7650-B0F8-490F-887A-81AC6BB14EC2}" srcOrd="1" destOrd="0" presId="urn:microsoft.com/office/officeart/2005/8/layout/list1"/>
    <dgm:cxn modelId="{A362265B-D263-4A16-B2F4-AC33DB6E6668}" type="presParOf" srcId="{3D3B4927-4890-4F31-9700-5704E1842DCC}" destId="{0B0ED926-370B-47E4-A3E3-903CB61CCB81}" srcOrd="0" destOrd="0" presId="urn:microsoft.com/office/officeart/2005/8/layout/list1"/>
    <dgm:cxn modelId="{5C163F4C-CF0C-4626-B689-4FDDE69A0B95}" type="presParOf" srcId="{0B0ED926-370B-47E4-A3E3-903CB61CCB81}" destId="{F4E474C5-A8D4-4BA1-8D58-06411657CFEA}" srcOrd="0" destOrd="0" presId="urn:microsoft.com/office/officeart/2005/8/layout/list1"/>
    <dgm:cxn modelId="{0059C8BC-B3A3-40CD-BD24-AF830BAC3C2E}" type="presParOf" srcId="{0B0ED926-370B-47E4-A3E3-903CB61CCB81}" destId="{8E7A7650-B0F8-490F-887A-81AC6BB14EC2}" srcOrd="1" destOrd="0" presId="urn:microsoft.com/office/officeart/2005/8/layout/list1"/>
    <dgm:cxn modelId="{4DC26111-2AD3-425A-B749-A8E0E77A5989}" type="presParOf" srcId="{3D3B4927-4890-4F31-9700-5704E1842DCC}" destId="{916F989B-4514-42D1-8732-F6682F147170}" srcOrd="1" destOrd="0" presId="urn:microsoft.com/office/officeart/2005/8/layout/list1"/>
    <dgm:cxn modelId="{40732E37-7C41-4590-9399-9680A3D93171}" type="presParOf" srcId="{3D3B4927-4890-4F31-9700-5704E1842DCC}" destId="{756D80BA-F5FD-4B40-8F1B-CB1761E9D014}" srcOrd="2" destOrd="0" presId="urn:microsoft.com/office/officeart/2005/8/layout/list1"/>
    <dgm:cxn modelId="{B6C3BAC0-E2A1-439F-AF1B-1D66CBA30767}" type="presParOf" srcId="{3D3B4927-4890-4F31-9700-5704E1842DCC}" destId="{E27A3F2C-E2A4-4A68-B8D5-8310426DA69F}" srcOrd="3" destOrd="0" presId="urn:microsoft.com/office/officeart/2005/8/layout/list1"/>
    <dgm:cxn modelId="{64A9C6A1-9733-4949-8F6F-39D8059E7045}" type="presParOf" srcId="{3D3B4927-4890-4F31-9700-5704E1842DCC}" destId="{F73B0591-1813-47FF-8862-36ED6E186212}" srcOrd="4" destOrd="0" presId="urn:microsoft.com/office/officeart/2005/8/layout/list1"/>
    <dgm:cxn modelId="{B197248C-BBFE-4A49-B8A4-D0E5015C591D}" type="presParOf" srcId="{F73B0591-1813-47FF-8862-36ED6E186212}" destId="{98F06304-EE54-40DF-8C7E-1C5A12ED38DC}" srcOrd="0" destOrd="0" presId="urn:microsoft.com/office/officeart/2005/8/layout/list1"/>
    <dgm:cxn modelId="{DCE0E877-E094-47FD-94A5-85F6A71570CF}" type="presParOf" srcId="{F73B0591-1813-47FF-8862-36ED6E186212}" destId="{C978A27C-084F-4FD8-AA93-0695482D8276}" srcOrd="1" destOrd="0" presId="urn:microsoft.com/office/officeart/2005/8/layout/list1"/>
    <dgm:cxn modelId="{16B15F52-2091-4B6E-93AA-96AB40E8BB6A}" type="presParOf" srcId="{3D3B4927-4890-4F31-9700-5704E1842DCC}" destId="{7568DBDF-8D39-4860-8920-FA2091B033C1}" srcOrd="5" destOrd="0" presId="urn:microsoft.com/office/officeart/2005/8/layout/list1"/>
    <dgm:cxn modelId="{4F6EE58C-D1D5-403C-B8FB-D12417EAD7A7}" type="presParOf" srcId="{3D3B4927-4890-4F31-9700-5704E1842DCC}" destId="{55FAF38B-B043-4A03-8924-586C28EC6B05}" srcOrd="6" destOrd="0" presId="urn:microsoft.com/office/officeart/2005/8/layout/list1"/>
    <dgm:cxn modelId="{BCACC5F7-9886-4C15-A03E-00329D1A7D9C}" type="presParOf" srcId="{3D3B4927-4890-4F31-9700-5704E1842DCC}" destId="{B3AC4401-318A-4337-B79A-2EC81CE034D1}" srcOrd="7" destOrd="0" presId="urn:microsoft.com/office/officeart/2005/8/layout/list1"/>
    <dgm:cxn modelId="{D9C9E962-8027-4E0A-B422-78176A664043}" type="presParOf" srcId="{3D3B4927-4890-4F31-9700-5704E1842DCC}" destId="{C509E3A0-C4C7-481E-B132-788B8B96C114}" srcOrd="8" destOrd="0" presId="urn:microsoft.com/office/officeart/2005/8/layout/list1"/>
    <dgm:cxn modelId="{640D034C-2A66-43F3-BF89-CF3BC8D037AD}" type="presParOf" srcId="{C509E3A0-C4C7-481E-B132-788B8B96C114}" destId="{5714930D-94B5-4E90-8754-092CCCB2850C}" srcOrd="0" destOrd="0" presId="urn:microsoft.com/office/officeart/2005/8/layout/list1"/>
    <dgm:cxn modelId="{4B8A65D6-3E3D-42BC-9B9A-52D711AFA048}" type="presParOf" srcId="{C509E3A0-C4C7-481E-B132-788B8B96C114}" destId="{28C9642B-1CD4-41F0-9531-5FB4D1534907}" srcOrd="1" destOrd="0" presId="urn:microsoft.com/office/officeart/2005/8/layout/list1"/>
    <dgm:cxn modelId="{DBADE516-3C63-40C8-A752-039E84082103}" type="presParOf" srcId="{3D3B4927-4890-4F31-9700-5704E1842DCC}" destId="{F3061BC0-ADBE-42CA-8AAE-94F6071A434F}" srcOrd="9" destOrd="0" presId="urn:microsoft.com/office/officeart/2005/8/layout/list1"/>
    <dgm:cxn modelId="{AB6257F5-EDB0-451F-9314-B5960DDA6CA9}" type="presParOf" srcId="{3D3B4927-4890-4F31-9700-5704E1842DCC}" destId="{FD59DB5B-B2B8-4A45-9B30-4E55892C53A6}" srcOrd="10" destOrd="0" presId="urn:microsoft.com/office/officeart/2005/8/layout/list1"/>
    <dgm:cxn modelId="{39E99D48-C05F-427D-B131-649200CAB0C6}" type="presParOf" srcId="{3D3B4927-4890-4F31-9700-5704E1842DCC}" destId="{04B44662-AC14-4A1C-8E83-ED7C0A24778C}" srcOrd="11" destOrd="0" presId="urn:microsoft.com/office/officeart/2005/8/layout/list1"/>
    <dgm:cxn modelId="{E3E1C295-8955-4844-AF38-3CFBE6169158}" type="presParOf" srcId="{3D3B4927-4890-4F31-9700-5704E1842DCC}" destId="{68575490-760F-4B0B-BA9B-A0D102064DD8}" srcOrd="12" destOrd="0" presId="urn:microsoft.com/office/officeart/2005/8/layout/list1"/>
    <dgm:cxn modelId="{30367230-23EC-4B13-B963-F549526E369D}" type="presParOf" srcId="{68575490-760F-4B0B-BA9B-A0D102064DD8}" destId="{B5ADF773-C38C-497F-8213-14F812034CA1}" srcOrd="0" destOrd="0" presId="urn:microsoft.com/office/officeart/2005/8/layout/list1"/>
    <dgm:cxn modelId="{23E6A1ED-1945-4EF1-BBFA-1D2837E4A981}" type="presParOf" srcId="{68575490-760F-4B0B-BA9B-A0D102064DD8}" destId="{7656B735-3981-48FB-BC17-A09AA744BF09}" srcOrd="1" destOrd="0" presId="urn:microsoft.com/office/officeart/2005/8/layout/list1"/>
    <dgm:cxn modelId="{632946D1-EDF8-48E3-85AF-40419FFF321C}" type="presParOf" srcId="{3D3B4927-4890-4F31-9700-5704E1842DCC}" destId="{7FC957C9-BF29-4437-9EC2-A19C41FD1548}" srcOrd="13" destOrd="0" presId="urn:microsoft.com/office/officeart/2005/8/layout/list1"/>
    <dgm:cxn modelId="{77D9B394-4EA1-42CD-9573-517831DCA2A3}" type="presParOf" srcId="{3D3B4927-4890-4F31-9700-5704E1842DCC}" destId="{DF4086CA-2E3B-40FA-ACDF-84992DC7794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7CB091-D5B1-49FE-8D91-4E35F3B5F59A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B29FF17-3A09-4B13-A7DC-50AEBA988FB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Georgia" pitchFamily="18" charset="0"/>
            </a:rPr>
            <a:t>В старшем дошкольном возрасте необходимо формировать представления о времени</a:t>
          </a:r>
          <a:endParaRPr lang="ru-RU" sz="1400" b="1" dirty="0">
            <a:solidFill>
              <a:srgbClr val="FF0000"/>
            </a:solidFill>
            <a:latin typeface="Georgia" pitchFamily="18" charset="0"/>
          </a:endParaRPr>
        </a:p>
      </dgm:t>
    </dgm:pt>
    <dgm:pt modelId="{1DD4B01A-7B72-48ED-AFAD-9EE1770CEA56}" type="parTrans" cxnId="{A694EE9F-1816-40EF-872F-FAF782EA7F4B}">
      <dgm:prSet/>
      <dgm:spPr/>
      <dgm:t>
        <a:bodyPr/>
        <a:lstStyle/>
        <a:p>
          <a:endParaRPr lang="ru-RU" sz="3600">
            <a:latin typeface="Georgia" pitchFamily="18" charset="0"/>
          </a:endParaRPr>
        </a:p>
      </dgm:t>
    </dgm:pt>
    <dgm:pt modelId="{EF133B73-611E-4B59-9AF3-0D29110149EC}" type="sibTrans" cxnId="{A694EE9F-1816-40EF-872F-FAF782EA7F4B}">
      <dgm:prSet/>
      <dgm:spPr/>
      <dgm:t>
        <a:bodyPr/>
        <a:lstStyle/>
        <a:p>
          <a:endParaRPr lang="ru-RU" sz="3600">
            <a:latin typeface="Georgia" pitchFamily="18" charset="0"/>
          </a:endParaRPr>
        </a:p>
      </dgm:t>
    </dgm:pt>
    <dgm:pt modelId="{ACF70BAC-63AA-4B8A-B608-AB7917097729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FF0000"/>
              </a:solidFill>
              <a:latin typeface="Georgia" pitchFamily="18" charset="0"/>
            </a:rPr>
            <a:t>противоречие</a:t>
          </a:r>
          <a:endParaRPr lang="ru-RU" sz="2400" b="1" i="1" dirty="0">
            <a:solidFill>
              <a:srgbClr val="FF0000"/>
            </a:solidFill>
            <a:latin typeface="Georgia" pitchFamily="18" charset="0"/>
          </a:endParaRPr>
        </a:p>
      </dgm:t>
    </dgm:pt>
    <dgm:pt modelId="{92480F5C-1912-4A50-A249-423241813CAC}" type="parTrans" cxnId="{7AD3AC89-CC86-4035-A043-81A8F1433D88}">
      <dgm:prSet/>
      <dgm:spPr/>
      <dgm:t>
        <a:bodyPr/>
        <a:lstStyle/>
        <a:p>
          <a:endParaRPr lang="ru-RU" sz="3600">
            <a:latin typeface="Georgia" pitchFamily="18" charset="0"/>
          </a:endParaRPr>
        </a:p>
      </dgm:t>
    </dgm:pt>
    <dgm:pt modelId="{EBF02285-9D83-4CF7-A98E-6D8E5848C0DD}" type="sibTrans" cxnId="{7AD3AC89-CC86-4035-A043-81A8F1433D88}">
      <dgm:prSet/>
      <dgm:spPr/>
      <dgm:t>
        <a:bodyPr/>
        <a:lstStyle/>
        <a:p>
          <a:endParaRPr lang="ru-RU" sz="3600">
            <a:latin typeface="Georgia" pitchFamily="18" charset="0"/>
          </a:endParaRPr>
        </a:p>
      </dgm:t>
    </dgm:pt>
    <dgm:pt modelId="{444BB514-64DB-451B-8941-9B4F250EF6A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Georgia" pitchFamily="18" charset="0"/>
            </a:rPr>
            <a:t>Часто процесс формирования временных представлений носит формальный характер и сводится к  заучиванию названий и последовательности дней недели, и  не связан с формированием основных понятий о длительности, емкости мер времени, о текучести, необратимости, о смене и периодичности времени</a:t>
          </a:r>
          <a:endParaRPr lang="ru-RU" sz="1400" b="1" dirty="0">
            <a:solidFill>
              <a:srgbClr val="002060"/>
            </a:solidFill>
            <a:latin typeface="Georgia" pitchFamily="18" charset="0"/>
          </a:endParaRPr>
        </a:p>
      </dgm:t>
    </dgm:pt>
    <dgm:pt modelId="{7C255D9F-1F21-4918-A687-0228957CA2D8}" type="parTrans" cxnId="{16214A1B-F136-4821-9D42-196DEA24A32F}">
      <dgm:prSet/>
      <dgm:spPr/>
      <dgm:t>
        <a:bodyPr/>
        <a:lstStyle/>
        <a:p>
          <a:endParaRPr lang="ru-RU" sz="3600">
            <a:latin typeface="Georgia" pitchFamily="18" charset="0"/>
          </a:endParaRPr>
        </a:p>
      </dgm:t>
    </dgm:pt>
    <dgm:pt modelId="{BFE68C81-B9A1-42B2-B610-91CC0E7AC9B2}" type="sibTrans" cxnId="{16214A1B-F136-4821-9D42-196DEA24A32F}">
      <dgm:prSet/>
      <dgm:spPr/>
      <dgm:t>
        <a:bodyPr/>
        <a:lstStyle/>
        <a:p>
          <a:endParaRPr lang="ru-RU" sz="3600">
            <a:latin typeface="Georgia" pitchFamily="18" charset="0"/>
          </a:endParaRPr>
        </a:p>
      </dgm:t>
    </dgm:pt>
    <dgm:pt modelId="{EBC966E7-F951-4498-9F39-5B8C4F9E5162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FF0000"/>
              </a:solidFill>
              <a:latin typeface="Georgia" pitchFamily="18" charset="0"/>
            </a:rPr>
            <a:t>противоречие</a:t>
          </a:r>
          <a:endParaRPr lang="ru-RU" sz="2400" b="1" i="1" dirty="0">
            <a:solidFill>
              <a:srgbClr val="FF0000"/>
            </a:solidFill>
            <a:latin typeface="Georgia" pitchFamily="18" charset="0"/>
          </a:endParaRPr>
        </a:p>
      </dgm:t>
    </dgm:pt>
    <dgm:pt modelId="{7E1A8CF8-FCED-444F-99B5-EFAA38711AEF}" type="sibTrans" cxnId="{BCA772C6-EC8F-4BF8-9C95-7B6618662B01}">
      <dgm:prSet/>
      <dgm:spPr/>
      <dgm:t>
        <a:bodyPr/>
        <a:lstStyle/>
        <a:p>
          <a:endParaRPr lang="ru-RU" sz="3600">
            <a:latin typeface="Georgia" pitchFamily="18" charset="0"/>
          </a:endParaRPr>
        </a:p>
      </dgm:t>
    </dgm:pt>
    <dgm:pt modelId="{76D3B024-B293-43C9-BBB3-EBE45ADF472A}" type="parTrans" cxnId="{BCA772C6-EC8F-4BF8-9C95-7B6618662B01}">
      <dgm:prSet/>
      <dgm:spPr/>
      <dgm:t>
        <a:bodyPr/>
        <a:lstStyle/>
        <a:p>
          <a:endParaRPr lang="ru-RU" sz="3600">
            <a:latin typeface="Georgia" pitchFamily="18" charset="0"/>
          </a:endParaRPr>
        </a:p>
      </dgm:t>
    </dgm:pt>
    <dgm:pt modelId="{8F7F961F-87F1-4987-A8F9-DE94FC624E05}" type="pres">
      <dgm:prSet presAssocID="{587CB091-D5B1-49FE-8D91-4E35F3B5F59A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6B033E-402F-4939-BE77-065FD860E01B}" type="pres">
      <dgm:prSet presAssocID="{587CB091-D5B1-49FE-8D91-4E35F3B5F59A}" presName="Background" presStyleLbl="node1" presStyleIdx="0" presStyleCnt="1" custScaleX="107311" custScaleY="182561" custLinFactNeighborX="-1197" custLinFactNeighborY="-19681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55DF7E3B-8660-4C61-8CEF-C4F7586AC899}" type="pres">
      <dgm:prSet presAssocID="{587CB091-D5B1-49FE-8D91-4E35F3B5F59A}" presName="Divider" presStyleLbl="callout" presStyleIdx="0" presStyleCnt="1"/>
      <dgm:spPr/>
    </dgm:pt>
    <dgm:pt modelId="{DDB0FBB6-BEFE-4666-A452-276201EAE7ED}" type="pres">
      <dgm:prSet presAssocID="{587CB091-D5B1-49FE-8D91-4E35F3B5F59A}" presName="ChildText1" presStyleLbl="revTx" presStyleIdx="0" presStyleCnt="0" custLinFactNeighborX="-4190" custLinFactNeighborY="-19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8CDF4-2790-47BB-BF36-919D8FB629FE}" type="pres">
      <dgm:prSet presAssocID="{587CB091-D5B1-49FE-8D91-4E35F3B5F59A}" presName="ChildText2" presStyleLbl="revTx" presStyleIdx="0" presStyleCnt="0" custScaleX="119332" custLinFactNeighborX="26" custLinFactNeighborY="-733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7368C-68F4-47AD-81BC-43C04A416449}" type="pres">
      <dgm:prSet presAssocID="{587CB091-D5B1-49FE-8D91-4E35F3B5F59A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1614BE09-B299-4B32-84BA-5FC185868236}" type="pres">
      <dgm:prSet presAssocID="{587CB091-D5B1-49FE-8D91-4E35F3B5F59A}" presName="ParentShape1" presStyleLbl="alignImgPlace1" presStyleIdx="0" presStyleCnt="2" custScaleY="133970" custLinFactNeighborX="-559" custLinFactNeighborY="-21223">
        <dgm:presLayoutVars/>
      </dgm:prSet>
      <dgm:spPr/>
      <dgm:t>
        <a:bodyPr/>
        <a:lstStyle/>
        <a:p>
          <a:endParaRPr lang="ru-RU"/>
        </a:p>
      </dgm:t>
    </dgm:pt>
    <dgm:pt modelId="{82BE2F7D-C762-4F36-8591-BC14B5193F66}" type="pres">
      <dgm:prSet presAssocID="{587CB091-D5B1-49FE-8D91-4E35F3B5F59A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4560870C-5625-4F9E-9FCC-A059EAD6D9CE}" type="pres">
      <dgm:prSet presAssocID="{587CB091-D5B1-49FE-8D91-4E35F3B5F59A}" presName="ParentShape2" presStyleLbl="alignImgPlace1" presStyleIdx="1" presStyleCnt="2" custScaleY="145589" custLinFactNeighborX="1301" custLinFactNeighborY="-53927">
        <dgm:presLayoutVars/>
      </dgm:prSet>
      <dgm:spPr/>
      <dgm:t>
        <a:bodyPr/>
        <a:lstStyle/>
        <a:p>
          <a:endParaRPr lang="ru-RU"/>
        </a:p>
      </dgm:t>
    </dgm:pt>
  </dgm:ptLst>
  <dgm:cxnLst>
    <dgm:cxn modelId="{3F7356CE-53F7-494F-BA87-B9903F2E4223}" type="presOf" srcId="{ACF70BAC-63AA-4B8A-B608-AB7917097729}" destId="{82BE2F7D-C762-4F36-8591-BC14B5193F66}" srcOrd="0" destOrd="0" presId="urn:microsoft.com/office/officeart/2009/3/layout/OpposingIdeas"/>
    <dgm:cxn modelId="{7AD3AC89-CC86-4035-A043-81A8F1433D88}" srcId="{587CB091-D5B1-49FE-8D91-4E35F3B5F59A}" destId="{ACF70BAC-63AA-4B8A-B608-AB7917097729}" srcOrd="1" destOrd="0" parTransId="{92480F5C-1912-4A50-A249-423241813CAC}" sibTransId="{EBF02285-9D83-4CF7-A98E-6D8E5848C0DD}"/>
    <dgm:cxn modelId="{CFFC304D-7E1D-4AA8-AAD4-3A40FC316473}" type="presOf" srcId="{EBC966E7-F951-4498-9F39-5B8C4F9E5162}" destId="{1614BE09-B299-4B32-84BA-5FC185868236}" srcOrd="1" destOrd="0" presId="urn:microsoft.com/office/officeart/2009/3/layout/OpposingIdeas"/>
    <dgm:cxn modelId="{C5145E2B-5E74-456D-839D-EC9583D47673}" type="presOf" srcId="{4B29FF17-3A09-4B13-A7DC-50AEBA988FBB}" destId="{DDB0FBB6-BEFE-4666-A452-276201EAE7ED}" srcOrd="0" destOrd="0" presId="urn:microsoft.com/office/officeart/2009/3/layout/OpposingIdeas"/>
    <dgm:cxn modelId="{E85947E1-9450-44E7-8A64-2DCD957B1566}" type="presOf" srcId="{444BB514-64DB-451B-8941-9B4F250EF6A7}" destId="{2EF8CDF4-2790-47BB-BF36-919D8FB629FE}" srcOrd="0" destOrd="0" presId="urn:microsoft.com/office/officeart/2009/3/layout/OpposingIdeas"/>
    <dgm:cxn modelId="{BCA772C6-EC8F-4BF8-9C95-7B6618662B01}" srcId="{587CB091-D5B1-49FE-8D91-4E35F3B5F59A}" destId="{EBC966E7-F951-4498-9F39-5B8C4F9E5162}" srcOrd="0" destOrd="0" parTransId="{76D3B024-B293-43C9-BBB3-EBE45ADF472A}" sibTransId="{7E1A8CF8-FCED-444F-99B5-EFAA38711AEF}"/>
    <dgm:cxn modelId="{16214A1B-F136-4821-9D42-196DEA24A32F}" srcId="{ACF70BAC-63AA-4B8A-B608-AB7917097729}" destId="{444BB514-64DB-451B-8941-9B4F250EF6A7}" srcOrd="0" destOrd="0" parTransId="{7C255D9F-1F21-4918-A687-0228957CA2D8}" sibTransId="{BFE68C81-B9A1-42B2-B610-91CC0E7AC9B2}"/>
    <dgm:cxn modelId="{A694EE9F-1816-40EF-872F-FAF782EA7F4B}" srcId="{EBC966E7-F951-4498-9F39-5B8C4F9E5162}" destId="{4B29FF17-3A09-4B13-A7DC-50AEBA988FBB}" srcOrd="0" destOrd="0" parTransId="{1DD4B01A-7B72-48ED-AFAD-9EE1770CEA56}" sibTransId="{EF133B73-611E-4B59-9AF3-0D29110149EC}"/>
    <dgm:cxn modelId="{FF9D3576-CB72-4BBC-BAD8-F0095E78ACD5}" type="presOf" srcId="{587CB091-D5B1-49FE-8D91-4E35F3B5F59A}" destId="{8F7F961F-87F1-4987-A8F9-DE94FC624E05}" srcOrd="0" destOrd="0" presId="urn:microsoft.com/office/officeart/2009/3/layout/OpposingIdeas"/>
    <dgm:cxn modelId="{28B107B2-CBD4-4E1B-87F2-36A0C803FD08}" type="presOf" srcId="{EBC966E7-F951-4498-9F39-5B8C4F9E5162}" destId="{4297368C-68F4-47AD-81BC-43C04A416449}" srcOrd="0" destOrd="0" presId="urn:microsoft.com/office/officeart/2009/3/layout/OpposingIdeas"/>
    <dgm:cxn modelId="{245C0CD2-4786-49E9-ACF6-86F083AD538D}" type="presOf" srcId="{ACF70BAC-63AA-4B8A-B608-AB7917097729}" destId="{4560870C-5625-4F9E-9FCC-A059EAD6D9CE}" srcOrd="1" destOrd="0" presId="urn:microsoft.com/office/officeart/2009/3/layout/OpposingIdeas"/>
    <dgm:cxn modelId="{7F75DEA8-34A5-41AD-95E1-F7BA764E3DEB}" type="presParOf" srcId="{8F7F961F-87F1-4987-A8F9-DE94FC624E05}" destId="{496B033E-402F-4939-BE77-065FD860E01B}" srcOrd="0" destOrd="0" presId="urn:microsoft.com/office/officeart/2009/3/layout/OpposingIdeas"/>
    <dgm:cxn modelId="{F90BAA2E-AA94-4BD8-BAD7-41832583E846}" type="presParOf" srcId="{8F7F961F-87F1-4987-A8F9-DE94FC624E05}" destId="{55DF7E3B-8660-4C61-8CEF-C4F7586AC899}" srcOrd="1" destOrd="0" presId="urn:microsoft.com/office/officeart/2009/3/layout/OpposingIdeas"/>
    <dgm:cxn modelId="{0C323A09-E7E3-4D4F-961A-11904B753E4A}" type="presParOf" srcId="{8F7F961F-87F1-4987-A8F9-DE94FC624E05}" destId="{DDB0FBB6-BEFE-4666-A452-276201EAE7ED}" srcOrd="2" destOrd="0" presId="urn:microsoft.com/office/officeart/2009/3/layout/OpposingIdeas"/>
    <dgm:cxn modelId="{8A24F667-3393-46D0-8DE4-4A1004C36E8C}" type="presParOf" srcId="{8F7F961F-87F1-4987-A8F9-DE94FC624E05}" destId="{2EF8CDF4-2790-47BB-BF36-919D8FB629FE}" srcOrd="3" destOrd="0" presId="urn:microsoft.com/office/officeart/2009/3/layout/OpposingIdeas"/>
    <dgm:cxn modelId="{34054D62-80E6-41CC-88BC-B26ECF7EA6EB}" type="presParOf" srcId="{8F7F961F-87F1-4987-A8F9-DE94FC624E05}" destId="{4297368C-68F4-47AD-81BC-43C04A416449}" srcOrd="4" destOrd="0" presId="urn:microsoft.com/office/officeart/2009/3/layout/OpposingIdeas"/>
    <dgm:cxn modelId="{FBA7218D-BB72-449B-9EA2-386D1F8E49BD}" type="presParOf" srcId="{8F7F961F-87F1-4987-A8F9-DE94FC624E05}" destId="{1614BE09-B299-4B32-84BA-5FC185868236}" srcOrd="5" destOrd="0" presId="urn:microsoft.com/office/officeart/2009/3/layout/OpposingIdeas"/>
    <dgm:cxn modelId="{1F3F1659-144E-4149-8199-A25789A7BF41}" type="presParOf" srcId="{8F7F961F-87F1-4987-A8F9-DE94FC624E05}" destId="{82BE2F7D-C762-4F36-8591-BC14B5193F66}" srcOrd="6" destOrd="0" presId="urn:microsoft.com/office/officeart/2009/3/layout/OpposingIdeas"/>
    <dgm:cxn modelId="{798B69DE-7A65-4050-B226-EFEB86EFA2C4}" type="presParOf" srcId="{8F7F961F-87F1-4987-A8F9-DE94FC624E05}" destId="{4560870C-5625-4F9E-9FCC-A059EAD6D9CE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1728EF-EC2D-41A7-810C-0C96030C0C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A3152551-91FA-4BE9-A6B7-61FA7602AE09}">
      <dgm:prSet phldrT="[Текст]" custT="1"/>
      <dgm:spPr/>
      <dgm:t>
        <a:bodyPr/>
        <a:lstStyle/>
        <a:p>
          <a:r>
            <a:rPr lang="ru-RU" sz="1100" dirty="0" smtClean="0">
              <a:latin typeface="Georgia" pitchFamily="18" charset="0"/>
            </a:rPr>
            <a:t>НОД, </a:t>
          </a:r>
          <a:endParaRPr lang="ru-RU" sz="1100" dirty="0">
            <a:latin typeface="Georgia" pitchFamily="18" charset="0"/>
          </a:endParaRPr>
        </a:p>
      </dgm:t>
    </dgm:pt>
    <dgm:pt modelId="{B4748C31-F5D5-40B2-8E67-BAF6910158E9}" type="parTrans" cxnId="{815FD722-FF70-42F7-90CD-3C9BB1CA929F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2EDD2399-9AC0-490C-B423-D6A15CE74C26}" type="sibTrans" cxnId="{815FD722-FF70-42F7-90CD-3C9BB1CA929F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BEB7F30A-EE4E-44C3-B66A-F89C916050C2}">
      <dgm:prSet phldrT="[Текст]" custT="1"/>
      <dgm:spPr/>
      <dgm:t>
        <a:bodyPr/>
        <a:lstStyle/>
        <a:p>
          <a:r>
            <a:rPr lang="ru-RU" sz="1100" dirty="0" smtClean="0">
              <a:latin typeface="Georgia" pitchFamily="18" charset="0"/>
            </a:rPr>
            <a:t>Совместная игра воспитателя с ребенком;</a:t>
          </a:r>
          <a:endParaRPr lang="ru-RU" sz="1100" dirty="0">
            <a:latin typeface="Georgia" pitchFamily="18" charset="0"/>
          </a:endParaRPr>
        </a:p>
      </dgm:t>
    </dgm:pt>
    <dgm:pt modelId="{8EBBE02D-3582-4E59-AF48-767D01B99318}" type="parTrans" cxnId="{690C3919-AE1A-4243-ACAD-5AED7FD2783A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7EAD6D28-0DDF-406E-BE0D-6A39FBF45114}" type="sibTrans" cxnId="{690C3919-AE1A-4243-ACAD-5AED7FD2783A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AC4FA16B-1C9B-4AC8-A166-0CF16FD79DA4}">
      <dgm:prSet phldrT="[Текст]" custT="1"/>
      <dgm:spPr/>
      <dgm:t>
        <a:bodyPr/>
        <a:lstStyle/>
        <a:p>
          <a:r>
            <a:rPr lang="ru-RU" sz="1100" dirty="0" smtClean="0">
              <a:latin typeface="Georgia" pitchFamily="18" charset="0"/>
            </a:rPr>
            <a:t>Совместная деятельность в ходе режимных моментов</a:t>
          </a:r>
          <a:endParaRPr lang="ru-RU" sz="1100" dirty="0">
            <a:latin typeface="Georgia" pitchFamily="18" charset="0"/>
          </a:endParaRPr>
        </a:p>
      </dgm:t>
    </dgm:pt>
    <dgm:pt modelId="{6490D532-8F21-4506-976D-440423FAEFFC}" type="parTrans" cxnId="{50DC22B5-C65C-4B2F-8F6F-EBABCB8932F3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9AB8A95E-F4A2-4781-AC18-2C929332C799}" type="sibTrans" cxnId="{50DC22B5-C65C-4B2F-8F6F-EBABCB8932F3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6C2DD2CB-C92D-48DC-AD31-5A1B4C95701F}">
      <dgm:prSet phldrT="[Текст]" custT="1"/>
      <dgm:spPr/>
      <dgm:t>
        <a:bodyPr/>
        <a:lstStyle/>
        <a:p>
          <a:r>
            <a:rPr lang="ru-RU" sz="1100" dirty="0" smtClean="0">
              <a:latin typeface="Georgia" pitchFamily="18" charset="0"/>
            </a:rPr>
            <a:t>Игровые упражнения, </a:t>
          </a:r>
          <a:endParaRPr lang="ru-RU" sz="1100" dirty="0">
            <a:latin typeface="Georgia" pitchFamily="18" charset="0"/>
          </a:endParaRPr>
        </a:p>
      </dgm:t>
    </dgm:pt>
    <dgm:pt modelId="{03A09188-9E9C-4BBD-BD7E-6A1E4B86480B}" type="parTrans" cxnId="{894F3C0D-AC39-4984-9CE1-35CF420938CA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929D1A2C-0A05-4C55-A71B-D170E554AFC9}" type="sibTrans" cxnId="{894F3C0D-AC39-4984-9CE1-35CF420938CA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0C27296F-7B94-43F4-A6AA-F0EB8750632C}">
      <dgm:prSet phldrT="[Текст]" custT="1"/>
      <dgm:spPr/>
      <dgm:t>
        <a:bodyPr/>
        <a:lstStyle/>
        <a:p>
          <a:r>
            <a:rPr lang="ru-RU" sz="1200" dirty="0" smtClean="0">
              <a:latin typeface="Georgia" pitchFamily="18" charset="0"/>
            </a:rPr>
            <a:t>в самостоятельной познавательной деятельности детей.</a:t>
          </a:r>
          <a:endParaRPr lang="ru-RU" sz="1200" dirty="0">
            <a:latin typeface="Georgia" pitchFamily="18" charset="0"/>
          </a:endParaRPr>
        </a:p>
      </dgm:t>
    </dgm:pt>
    <dgm:pt modelId="{FC6610C3-0494-4C68-A198-A882C2A31896}" type="parTrans" cxnId="{98DB3F78-3ED8-420E-9C6D-359ADCD4B6DD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809F2BBC-2FB4-4F68-8D9A-484927DAE589}" type="sibTrans" cxnId="{98DB3F78-3ED8-420E-9C6D-359ADCD4B6DD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37D69BEB-27B9-47DE-AE51-E7107E5ABFE1}">
      <dgm:prSet phldrT="[Текст]" custT="1"/>
      <dgm:spPr/>
      <dgm:t>
        <a:bodyPr/>
        <a:lstStyle/>
        <a:p>
          <a:r>
            <a:rPr lang="ru-RU" sz="1100" dirty="0" smtClean="0">
              <a:latin typeface="Georgia" pitchFamily="18" charset="0"/>
            </a:rPr>
            <a:t>Дидактические игры, рассматривание альбомов, книг, решение проблемных ситуаций.</a:t>
          </a:r>
        </a:p>
        <a:p>
          <a:r>
            <a:rPr lang="ru-RU" sz="1100" dirty="0" smtClean="0">
              <a:latin typeface="Georgia" pitchFamily="18" charset="0"/>
            </a:rPr>
            <a:t>  </a:t>
          </a:r>
          <a:endParaRPr lang="ru-RU" sz="1100" dirty="0">
            <a:latin typeface="Georgia" pitchFamily="18" charset="0"/>
          </a:endParaRPr>
        </a:p>
      </dgm:t>
    </dgm:pt>
    <dgm:pt modelId="{3334A116-D726-4F91-B118-8993D291F1F4}" type="parTrans" cxnId="{5E1FB3F3-E6F6-4608-8FB2-92E963A01719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148FC648-FEBE-42E3-8BE1-3015082E6B29}" type="sibTrans" cxnId="{5E1FB3F3-E6F6-4608-8FB2-92E963A01719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AF81170C-D387-48AE-87EA-7397224FE342}">
      <dgm:prSet custT="1"/>
      <dgm:spPr/>
      <dgm:t>
        <a:bodyPr/>
        <a:lstStyle/>
        <a:p>
          <a:r>
            <a:rPr lang="ru-RU" sz="1100" dirty="0" smtClean="0">
              <a:latin typeface="Georgia" pitchFamily="18" charset="0"/>
            </a:rPr>
            <a:t>Отгадывание загадок, занимательных вопросов, шуточных задачек, головоломок;</a:t>
          </a:r>
          <a:endParaRPr lang="ru-RU" sz="1100" dirty="0">
            <a:latin typeface="Georgia" pitchFamily="18" charset="0"/>
          </a:endParaRPr>
        </a:p>
      </dgm:t>
    </dgm:pt>
    <dgm:pt modelId="{1B7E9883-FFB4-47F8-86F5-AAC8D6BFE945}" type="parTrans" cxnId="{85B80FD3-838D-47E3-A043-8B9C5ABC5E0A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3278F07E-33E8-4ABE-9725-E43BBDBD6F8A}" type="sibTrans" cxnId="{85B80FD3-838D-47E3-A043-8B9C5ABC5E0A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026C7D47-B7DA-413F-9E1D-50D7CACEEC67}">
      <dgm:prSet custT="1"/>
      <dgm:spPr/>
      <dgm:t>
        <a:bodyPr/>
        <a:lstStyle/>
        <a:p>
          <a:r>
            <a:rPr lang="ru-RU" sz="1100" dirty="0" smtClean="0">
              <a:latin typeface="Georgia" pitchFamily="18" charset="0"/>
            </a:rPr>
            <a:t>Проблемно-практические игровые ситуации;</a:t>
          </a:r>
          <a:endParaRPr lang="ru-RU" sz="1100" dirty="0">
            <a:latin typeface="Georgia" pitchFamily="18" charset="0"/>
          </a:endParaRPr>
        </a:p>
      </dgm:t>
    </dgm:pt>
    <dgm:pt modelId="{E85E8523-F0EB-4459-AD20-B9917BF9248B}" type="parTrans" cxnId="{DB2AE5AB-5DD6-4AEC-A2FC-59A233472032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D4CF2957-FF85-4A1A-AAF1-628F5474EE8F}" type="sibTrans" cxnId="{DB2AE5AB-5DD6-4AEC-A2FC-59A233472032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C2B6A1F2-BA18-44C2-8EC5-3272D41F4616}">
      <dgm:prSet custT="1"/>
      <dgm:spPr/>
      <dgm:t>
        <a:bodyPr/>
        <a:lstStyle/>
        <a:p>
          <a:r>
            <a:rPr lang="ru-RU" sz="1100" dirty="0" smtClean="0">
              <a:latin typeface="Georgia" pitchFamily="18" charset="0"/>
            </a:rPr>
            <a:t>Рассматривание</a:t>
          </a:r>
          <a:endParaRPr lang="ru-RU" sz="1100" dirty="0">
            <a:latin typeface="Georgia" pitchFamily="18" charset="0"/>
          </a:endParaRPr>
        </a:p>
      </dgm:t>
    </dgm:pt>
    <dgm:pt modelId="{F2353EAF-1C74-4136-AA90-FCDD4CA62B7B}" type="parTrans" cxnId="{5FDB365B-6BCE-4203-84A4-BC607BFC7E84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FEB8BEBF-6888-48CB-B620-3BDC02BC2B50}" type="sibTrans" cxnId="{5FDB365B-6BCE-4203-84A4-BC607BFC7E84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4665CA80-0644-4946-95CA-B291EF60B9A8}">
      <dgm:prSet custT="1"/>
      <dgm:spPr/>
      <dgm:t>
        <a:bodyPr/>
        <a:lstStyle/>
        <a:p>
          <a:r>
            <a:rPr lang="ru-RU" sz="1100" dirty="0" smtClean="0">
              <a:latin typeface="Georgia" pitchFamily="18" charset="0"/>
            </a:rPr>
            <a:t>Наблюдение </a:t>
          </a:r>
          <a:endParaRPr lang="ru-RU" sz="1100" dirty="0">
            <a:latin typeface="Georgia" pitchFamily="18" charset="0"/>
          </a:endParaRPr>
        </a:p>
      </dgm:t>
    </dgm:pt>
    <dgm:pt modelId="{626CE1DE-84FA-4569-9855-7C453C8CD267}" type="parTrans" cxnId="{2F7729C9-4F23-42F4-A31D-2D2D291311D4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81623415-7E59-49D7-B6D5-A233A72395A4}" type="sibTrans" cxnId="{2F7729C9-4F23-42F4-A31D-2D2D291311D4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A651D706-340B-4811-8F67-86EBDE15322C}">
      <dgm:prSet custT="1"/>
      <dgm:spPr/>
      <dgm:t>
        <a:bodyPr/>
        <a:lstStyle/>
        <a:p>
          <a:r>
            <a:rPr lang="ru-RU" sz="1100" dirty="0" smtClean="0">
              <a:latin typeface="Georgia" pitchFamily="18" charset="0"/>
            </a:rPr>
            <a:t>Чтение</a:t>
          </a:r>
          <a:endParaRPr lang="ru-RU" sz="1100" dirty="0">
            <a:latin typeface="Georgia" pitchFamily="18" charset="0"/>
          </a:endParaRPr>
        </a:p>
      </dgm:t>
    </dgm:pt>
    <dgm:pt modelId="{C0C0D617-1C48-4278-898A-C75F94506AEB}" type="parTrans" cxnId="{EF0B026E-5FEA-4407-AB58-87134A3B64EA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F535EAF6-0DA5-455B-B99A-9F09CBE60D7B}" type="sibTrans" cxnId="{EF0B026E-5FEA-4407-AB58-87134A3B64EA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7078F5EF-9BCA-4A72-9B5E-F151B94F142A}">
      <dgm:prSet custT="1"/>
      <dgm:spPr/>
      <dgm:t>
        <a:bodyPr/>
        <a:lstStyle/>
        <a:p>
          <a:endParaRPr lang="ru-RU" sz="1100" dirty="0">
            <a:latin typeface="Georgia" pitchFamily="18" charset="0"/>
          </a:endParaRPr>
        </a:p>
      </dgm:t>
    </dgm:pt>
    <dgm:pt modelId="{3D6BB851-A5AA-44DA-8EE2-A91FADB32DFA}" type="parTrans" cxnId="{DF89ACBD-DD65-4001-8F34-287E869721EA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494E26A0-BB36-4A0D-959C-BECB1B9402CB}" type="sibTrans" cxnId="{DF89ACBD-DD65-4001-8F34-287E869721EA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2943C9FA-E89B-4EF0-8060-467F082C916F}">
      <dgm:prSet custT="1"/>
      <dgm:spPr/>
      <dgm:t>
        <a:bodyPr/>
        <a:lstStyle/>
        <a:p>
          <a:r>
            <a:rPr lang="ru-RU" sz="1100" dirty="0" smtClean="0">
              <a:latin typeface="Georgia" pitchFamily="18" charset="0"/>
            </a:rPr>
            <a:t>Игры (дидактические,  развивающие, подвижные) </a:t>
          </a:r>
          <a:endParaRPr lang="ru-RU" sz="1100" dirty="0">
            <a:latin typeface="Georgia" pitchFamily="18" charset="0"/>
          </a:endParaRPr>
        </a:p>
      </dgm:t>
    </dgm:pt>
    <dgm:pt modelId="{C4E32CF1-5431-466F-B997-D8E6FBFAE227}" type="parTrans" cxnId="{E9625A07-28E5-41E2-B7BA-5C1A0E8C8B26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86D3809C-71CD-4099-A919-0D6D89D52F66}" type="sibTrans" cxnId="{E9625A07-28E5-41E2-B7BA-5C1A0E8C8B26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0AE587BD-C272-443D-9D2C-2D6D5C01D51B}">
      <dgm:prSet custT="1"/>
      <dgm:spPr/>
      <dgm:t>
        <a:bodyPr/>
        <a:lstStyle/>
        <a:p>
          <a:r>
            <a:rPr lang="ru-RU" sz="1100" dirty="0" smtClean="0">
              <a:latin typeface="Georgia" pitchFamily="18" charset="0"/>
            </a:rPr>
            <a:t>Продуктивная деятельность</a:t>
          </a:r>
          <a:endParaRPr lang="ru-RU" sz="1100" dirty="0">
            <a:latin typeface="Georgia" pitchFamily="18" charset="0"/>
          </a:endParaRPr>
        </a:p>
      </dgm:t>
    </dgm:pt>
    <dgm:pt modelId="{0835AC1A-EA4C-448F-AF97-30C541D4131C}" type="parTrans" cxnId="{9B267BA2-AF15-495B-BCE8-BCE37669E0C6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5E68FDF5-94C7-444B-9E2C-A447293DE4A1}" type="sibTrans" cxnId="{9B267BA2-AF15-495B-BCE8-BCE37669E0C6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1CD7E3E0-FE1E-4A17-9AA7-15B03B7206EC}">
      <dgm:prSet custT="1"/>
      <dgm:spPr/>
      <dgm:t>
        <a:bodyPr/>
        <a:lstStyle/>
        <a:p>
          <a:endParaRPr lang="ru-RU" sz="1100" dirty="0">
            <a:latin typeface="Georgia" pitchFamily="18" charset="0"/>
          </a:endParaRPr>
        </a:p>
      </dgm:t>
    </dgm:pt>
    <dgm:pt modelId="{23E01B26-C99E-424A-9D15-E00CCE210CCB}" type="parTrans" cxnId="{38DE5315-0F50-451D-999E-2F325DC5A66C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D063AC5E-1B9C-474D-85AF-F516679F61B8}" type="sibTrans" cxnId="{38DE5315-0F50-451D-999E-2F325DC5A66C}">
      <dgm:prSet/>
      <dgm:spPr/>
      <dgm:t>
        <a:bodyPr/>
        <a:lstStyle/>
        <a:p>
          <a:endParaRPr lang="ru-RU" sz="3200">
            <a:latin typeface="Georgia" pitchFamily="18" charset="0"/>
          </a:endParaRPr>
        </a:p>
      </dgm:t>
    </dgm:pt>
    <dgm:pt modelId="{6EF5204C-761F-4D33-9A55-B88206200DAF}" type="pres">
      <dgm:prSet presAssocID="{ED1728EF-EC2D-41A7-810C-0C96030C0C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F23A34A-41FE-40EA-A7DE-151C00E35977}" type="pres">
      <dgm:prSet presAssocID="{A3152551-91FA-4BE9-A6B7-61FA7602AE09}" presName="parentText1" presStyleLbl="node1" presStyleIdx="0" presStyleCnt="3" custScaleX="10525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55EEA-92F7-498D-A402-75FD53C38BE2}" type="pres">
      <dgm:prSet presAssocID="{A3152551-91FA-4BE9-A6B7-61FA7602AE09}" presName="childText1" presStyleLbl="solidAlignAcc1" presStyleIdx="0" presStyleCnt="3" custScaleX="111380" custScaleY="125884" custLinFactNeighborX="0" custLinFactNeighborY="13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3D47F-0A36-413F-816C-68C1ECF18739}" type="pres">
      <dgm:prSet presAssocID="{AC4FA16B-1C9B-4AC8-A166-0CF16FD79DA4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BE9FE-9387-42E4-B91A-42BA76B0DF83}" type="pres">
      <dgm:prSet presAssocID="{AC4FA16B-1C9B-4AC8-A166-0CF16FD79DA4}" presName="childText2" presStyleLbl="solidAlignAcc1" presStyleIdx="1" presStyleCnt="3" custScaleX="108994" custScaleY="114750" custLinFactNeighborX="0" custLinFactNeighborY="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58824-B505-4232-AAD2-C96753A2A3DF}" type="pres">
      <dgm:prSet presAssocID="{0C27296F-7B94-43F4-A6AA-F0EB8750632C}" presName="parentText3" presStyleLbl="node1" presStyleIdx="2" presStyleCnt="3" custScaleX="99886" custScaleY="11867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C3496-7790-455C-AE8C-4B7491788D46}" type="pres">
      <dgm:prSet presAssocID="{0C27296F-7B94-43F4-A6AA-F0EB8750632C}" presName="childText3" presStyleLbl="solidAlignAcc1" presStyleIdx="2" presStyleCnt="3" custScaleX="91005" custScaleY="93558" custLinFactNeighborX="-925" custLinFactNeighborY="-47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DE5315-0F50-451D-999E-2F325DC5A66C}" srcId="{AC4FA16B-1C9B-4AC8-A166-0CF16FD79DA4}" destId="{1CD7E3E0-FE1E-4A17-9AA7-15B03B7206EC}" srcOrd="3" destOrd="0" parTransId="{23E01B26-C99E-424A-9D15-E00CCE210CCB}" sibTransId="{D063AC5E-1B9C-474D-85AF-F516679F61B8}"/>
    <dgm:cxn modelId="{E9625A07-28E5-41E2-B7BA-5C1A0E8C8B26}" srcId="{AC4FA16B-1C9B-4AC8-A166-0CF16FD79DA4}" destId="{2943C9FA-E89B-4EF0-8060-467F082C916F}" srcOrd="1" destOrd="0" parTransId="{C4E32CF1-5431-466F-B997-D8E6FBFAE227}" sibTransId="{86D3809C-71CD-4099-A919-0D6D89D52F66}"/>
    <dgm:cxn modelId="{894F3C0D-AC39-4984-9CE1-35CF420938CA}" srcId="{AC4FA16B-1C9B-4AC8-A166-0CF16FD79DA4}" destId="{6C2DD2CB-C92D-48DC-AD31-5A1B4C95701F}" srcOrd="0" destOrd="0" parTransId="{03A09188-9E9C-4BBD-BD7E-6A1E4B86480B}" sibTransId="{929D1A2C-0A05-4C55-A71B-D170E554AFC9}"/>
    <dgm:cxn modelId="{E452E252-308A-45E2-8FB1-60DB4DCC820F}" type="presOf" srcId="{026C7D47-B7DA-413F-9E1D-50D7CACEEC67}" destId="{D1F55EEA-92F7-498D-A402-75FD53C38BE2}" srcOrd="0" destOrd="2" presId="urn:microsoft.com/office/officeart/2009/3/layout/IncreasingArrowsProcess"/>
    <dgm:cxn modelId="{9B267BA2-AF15-495B-BCE8-BCE37669E0C6}" srcId="{AC4FA16B-1C9B-4AC8-A166-0CF16FD79DA4}" destId="{0AE587BD-C272-443D-9D2C-2D6D5C01D51B}" srcOrd="2" destOrd="0" parTransId="{0835AC1A-EA4C-448F-AF97-30C541D4131C}" sibTransId="{5E68FDF5-94C7-444B-9E2C-A447293DE4A1}"/>
    <dgm:cxn modelId="{FAE492A4-73C0-4294-852C-CC5BFCE660A7}" type="presOf" srcId="{6C2DD2CB-C92D-48DC-AD31-5A1B4C95701F}" destId="{97DBE9FE-9387-42E4-B91A-42BA76B0DF83}" srcOrd="0" destOrd="0" presId="urn:microsoft.com/office/officeart/2009/3/layout/IncreasingArrowsProcess"/>
    <dgm:cxn modelId="{EF0B026E-5FEA-4407-AB58-87134A3B64EA}" srcId="{A3152551-91FA-4BE9-A6B7-61FA7602AE09}" destId="{A651D706-340B-4811-8F67-86EBDE15322C}" srcOrd="5" destOrd="0" parTransId="{C0C0D617-1C48-4278-898A-C75F94506AEB}" sibTransId="{F535EAF6-0DA5-455B-B99A-9F09CBE60D7B}"/>
    <dgm:cxn modelId="{C7FF109B-2EAA-4874-8361-17F3A4C5A4A8}" type="presOf" srcId="{A3152551-91FA-4BE9-A6B7-61FA7602AE09}" destId="{1F23A34A-41FE-40EA-A7DE-151C00E35977}" srcOrd="0" destOrd="0" presId="urn:microsoft.com/office/officeart/2009/3/layout/IncreasingArrowsProcess"/>
    <dgm:cxn modelId="{DC30DF28-45CD-4FDB-B5FB-40B5F9E6DDEA}" type="presOf" srcId="{7078F5EF-9BCA-4A72-9B5E-F151B94F142A}" destId="{D1F55EEA-92F7-498D-A402-75FD53C38BE2}" srcOrd="0" destOrd="6" presId="urn:microsoft.com/office/officeart/2009/3/layout/IncreasingArrowsProcess"/>
    <dgm:cxn modelId="{815FD722-FF70-42F7-90CD-3C9BB1CA929F}" srcId="{ED1728EF-EC2D-41A7-810C-0C96030C0C2B}" destId="{A3152551-91FA-4BE9-A6B7-61FA7602AE09}" srcOrd="0" destOrd="0" parTransId="{B4748C31-F5D5-40B2-8E67-BAF6910158E9}" sibTransId="{2EDD2399-9AC0-490C-B423-D6A15CE74C26}"/>
    <dgm:cxn modelId="{380A2436-507E-44A8-BA79-009288302882}" type="presOf" srcId="{1CD7E3E0-FE1E-4A17-9AA7-15B03B7206EC}" destId="{97DBE9FE-9387-42E4-B91A-42BA76B0DF83}" srcOrd="0" destOrd="3" presId="urn:microsoft.com/office/officeart/2009/3/layout/IncreasingArrowsProcess"/>
    <dgm:cxn modelId="{73DEE6A3-816D-4CFE-A76D-2FDC164A6EAB}" type="presOf" srcId="{C2B6A1F2-BA18-44C2-8EC5-3272D41F4616}" destId="{D1F55EEA-92F7-498D-A402-75FD53C38BE2}" srcOrd="0" destOrd="3" presId="urn:microsoft.com/office/officeart/2009/3/layout/IncreasingArrowsProcess"/>
    <dgm:cxn modelId="{0BC3CEB0-263A-4CBC-A438-6ED56CB4E158}" type="presOf" srcId="{0AE587BD-C272-443D-9D2C-2D6D5C01D51B}" destId="{97DBE9FE-9387-42E4-B91A-42BA76B0DF83}" srcOrd="0" destOrd="2" presId="urn:microsoft.com/office/officeart/2009/3/layout/IncreasingArrowsProcess"/>
    <dgm:cxn modelId="{85B80FD3-838D-47E3-A043-8B9C5ABC5E0A}" srcId="{A3152551-91FA-4BE9-A6B7-61FA7602AE09}" destId="{AF81170C-D387-48AE-87EA-7397224FE342}" srcOrd="1" destOrd="0" parTransId="{1B7E9883-FFB4-47F8-86F5-AAC8D6BFE945}" sibTransId="{3278F07E-33E8-4ABE-9725-E43BBDBD6F8A}"/>
    <dgm:cxn modelId="{2F7729C9-4F23-42F4-A31D-2D2D291311D4}" srcId="{A3152551-91FA-4BE9-A6B7-61FA7602AE09}" destId="{4665CA80-0644-4946-95CA-B291EF60B9A8}" srcOrd="4" destOrd="0" parTransId="{626CE1DE-84FA-4569-9855-7C453C8CD267}" sibTransId="{81623415-7E59-49D7-B6D5-A233A72395A4}"/>
    <dgm:cxn modelId="{50DC22B5-C65C-4B2F-8F6F-EBABCB8932F3}" srcId="{ED1728EF-EC2D-41A7-810C-0C96030C0C2B}" destId="{AC4FA16B-1C9B-4AC8-A166-0CF16FD79DA4}" srcOrd="1" destOrd="0" parTransId="{6490D532-8F21-4506-976D-440423FAEFFC}" sibTransId="{9AB8A95E-F4A2-4781-AC18-2C929332C799}"/>
    <dgm:cxn modelId="{6DCF43EF-E4A5-49FB-9896-5FCD8762D5DB}" type="presOf" srcId="{AC4FA16B-1C9B-4AC8-A166-0CF16FD79DA4}" destId="{2DE3D47F-0A36-413F-816C-68C1ECF18739}" srcOrd="0" destOrd="0" presId="urn:microsoft.com/office/officeart/2009/3/layout/IncreasingArrowsProcess"/>
    <dgm:cxn modelId="{175C0FE4-D215-4EF4-9720-5F433F1619F4}" type="presOf" srcId="{37D69BEB-27B9-47DE-AE51-E7107E5ABFE1}" destId="{885C3496-7790-455C-AE8C-4B7491788D46}" srcOrd="0" destOrd="0" presId="urn:microsoft.com/office/officeart/2009/3/layout/IncreasingArrowsProcess"/>
    <dgm:cxn modelId="{18E086D5-CF8E-4F56-8C12-C75B672EF44D}" type="presOf" srcId="{AF81170C-D387-48AE-87EA-7397224FE342}" destId="{D1F55EEA-92F7-498D-A402-75FD53C38BE2}" srcOrd="0" destOrd="1" presId="urn:microsoft.com/office/officeart/2009/3/layout/IncreasingArrowsProcess"/>
    <dgm:cxn modelId="{5FDB365B-6BCE-4203-84A4-BC607BFC7E84}" srcId="{A3152551-91FA-4BE9-A6B7-61FA7602AE09}" destId="{C2B6A1F2-BA18-44C2-8EC5-3272D41F4616}" srcOrd="3" destOrd="0" parTransId="{F2353EAF-1C74-4136-AA90-FCDD4CA62B7B}" sibTransId="{FEB8BEBF-6888-48CB-B620-3BDC02BC2B50}"/>
    <dgm:cxn modelId="{32B85381-ACC4-44DF-B4A1-A34CDAAC5788}" type="presOf" srcId="{A651D706-340B-4811-8F67-86EBDE15322C}" destId="{D1F55EEA-92F7-498D-A402-75FD53C38BE2}" srcOrd="0" destOrd="5" presId="urn:microsoft.com/office/officeart/2009/3/layout/IncreasingArrowsProcess"/>
    <dgm:cxn modelId="{2F87D223-E7BD-44DB-AE66-8FB8C1DB478E}" type="presOf" srcId="{2943C9FA-E89B-4EF0-8060-467F082C916F}" destId="{97DBE9FE-9387-42E4-B91A-42BA76B0DF83}" srcOrd="0" destOrd="1" presId="urn:microsoft.com/office/officeart/2009/3/layout/IncreasingArrowsProcess"/>
    <dgm:cxn modelId="{DF89ACBD-DD65-4001-8F34-287E869721EA}" srcId="{A3152551-91FA-4BE9-A6B7-61FA7602AE09}" destId="{7078F5EF-9BCA-4A72-9B5E-F151B94F142A}" srcOrd="6" destOrd="0" parTransId="{3D6BB851-A5AA-44DA-8EE2-A91FADB32DFA}" sibTransId="{494E26A0-BB36-4A0D-959C-BECB1B9402CB}"/>
    <dgm:cxn modelId="{C819FC0A-9736-4B74-A3CA-BEF13FF751CD}" type="presOf" srcId="{ED1728EF-EC2D-41A7-810C-0C96030C0C2B}" destId="{6EF5204C-761F-4D33-9A55-B88206200DAF}" srcOrd="0" destOrd="0" presId="urn:microsoft.com/office/officeart/2009/3/layout/IncreasingArrowsProcess"/>
    <dgm:cxn modelId="{690C3919-AE1A-4243-ACAD-5AED7FD2783A}" srcId="{A3152551-91FA-4BE9-A6B7-61FA7602AE09}" destId="{BEB7F30A-EE4E-44C3-B66A-F89C916050C2}" srcOrd="0" destOrd="0" parTransId="{8EBBE02D-3582-4E59-AF48-767D01B99318}" sibTransId="{7EAD6D28-0DDF-406E-BE0D-6A39FBF45114}"/>
    <dgm:cxn modelId="{98DB3F78-3ED8-420E-9C6D-359ADCD4B6DD}" srcId="{ED1728EF-EC2D-41A7-810C-0C96030C0C2B}" destId="{0C27296F-7B94-43F4-A6AA-F0EB8750632C}" srcOrd="2" destOrd="0" parTransId="{FC6610C3-0494-4C68-A198-A882C2A31896}" sibTransId="{809F2BBC-2FB4-4F68-8D9A-484927DAE589}"/>
    <dgm:cxn modelId="{55D82DC6-E840-4329-8940-9CDCBDD1A02E}" type="presOf" srcId="{BEB7F30A-EE4E-44C3-B66A-F89C916050C2}" destId="{D1F55EEA-92F7-498D-A402-75FD53C38BE2}" srcOrd="0" destOrd="0" presId="urn:microsoft.com/office/officeart/2009/3/layout/IncreasingArrowsProcess"/>
    <dgm:cxn modelId="{8E7F8985-95A7-4BE6-97B1-9A58894864A4}" type="presOf" srcId="{0C27296F-7B94-43F4-A6AA-F0EB8750632C}" destId="{B5F58824-B505-4232-AAD2-C96753A2A3DF}" srcOrd="0" destOrd="0" presId="urn:microsoft.com/office/officeart/2009/3/layout/IncreasingArrowsProcess"/>
    <dgm:cxn modelId="{5E1FB3F3-E6F6-4608-8FB2-92E963A01719}" srcId="{0C27296F-7B94-43F4-A6AA-F0EB8750632C}" destId="{37D69BEB-27B9-47DE-AE51-E7107E5ABFE1}" srcOrd="0" destOrd="0" parTransId="{3334A116-D726-4F91-B118-8993D291F1F4}" sibTransId="{148FC648-FEBE-42E3-8BE1-3015082E6B29}"/>
    <dgm:cxn modelId="{DC0C8DDE-612D-497B-BB60-EDC4653BFE77}" type="presOf" srcId="{4665CA80-0644-4946-95CA-B291EF60B9A8}" destId="{D1F55EEA-92F7-498D-A402-75FD53C38BE2}" srcOrd="0" destOrd="4" presId="urn:microsoft.com/office/officeart/2009/3/layout/IncreasingArrowsProcess"/>
    <dgm:cxn modelId="{DB2AE5AB-5DD6-4AEC-A2FC-59A233472032}" srcId="{A3152551-91FA-4BE9-A6B7-61FA7602AE09}" destId="{026C7D47-B7DA-413F-9E1D-50D7CACEEC67}" srcOrd="2" destOrd="0" parTransId="{E85E8523-F0EB-4459-AD20-B9917BF9248B}" sibTransId="{D4CF2957-FF85-4A1A-AAF1-628F5474EE8F}"/>
    <dgm:cxn modelId="{E04F421B-E23E-4C39-8252-D1997E076610}" type="presParOf" srcId="{6EF5204C-761F-4D33-9A55-B88206200DAF}" destId="{1F23A34A-41FE-40EA-A7DE-151C00E35977}" srcOrd="0" destOrd="0" presId="urn:microsoft.com/office/officeart/2009/3/layout/IncreasingArrowsProcess"/>
    <dgm:cxn modelId="{AB705A20-97B6-4ACB-89DD-E7514AAC7400}" type="presParOf" srcId="{6EF5204C-761F-4D33-9A55-B88206200DAF}" destId="{D1F55EEA-92F7-498D-A402-75FD53C38BE2}" srcOrd="1" destOrd="0" presId="urn:microsoft.com/office/officeart/2009/3/layout/IncreasingArrowsProcess"/>
    <dgm:cxn modelId="{9FEBCEBB-6D23-45F5-AEEF-B357B3AF9839}" type="presParOf" srcId="{6EF5204C-761F-4D33-9A55-B88206200DAF}" destId="{2DE3D47F-0A36-413F-816C-68C1ECF18739}" srcOrd="2" destOrd="0" presId="urn:microsoft.com/office/officeart/2009/3/layout/IncreasingArrowsProcess"/>
    <dgm:cxn modelId="{20E0CD39-8FD4-4DE8-B705-28F42B30630B}" type="presParOf" srcId="{6EF5204C-761F-4D33-9A55-B88206200DAF}" destId="{97DBE9FE-9387-42E4-B91A-42BA76B0DF83}" srcOrd="3" destOrd="0" presId="urn:microsoft.com/office/officeart/2009/3/layout/IncreasingArrowsProcess"/>
    <dgm:cxn modelId="{41B6120B-65DA-4E6C-B733-A6025ECFDDFF}" type="presParOf" srcId="{6EF5204C-761F-4D33-9A55-B88206200DAF}" destId="{B5F58824-B505-4232-AAD2-C96753A2A3DF}" srcOrd="4" destOrd="0" presId="urn:microsoft.com/office/officeart/2009/3/layout/IncreasingArrowsProcess"/>
    <dgm:cxn modelId="{AC3D9867-D787-4EA6-B321-FC7D52146451}" type="presParOf" srcId="{6EF5204C-761F-4D33-9A55-B88206200DAF}" destId="{885C3496-7790-455C-AE8C-4B7491788D46}" srcOrd="5" destOrd="0" presId="urn:microsoft.com/office/officeart/2009/3/layout/IncreasingArrowsProces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81881C-D0A9-46EC-806E-929237421E68}">
      <dsp:nvSpPr>
        <dsp:cNvPr id="0" name=""/>
        <dsp:cNvSpPr/>
      </dsp:nvSpPr>
      <dsp:spPr>
        <a:xfrm>
          <a:off x="0" y="2026481"/>
          <a:ext cx="7500990" cy="13295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Georgia" pitchFamily="18" charset="0"/>
            </a:rPr>
            <a:t>Умение регулировать и планировать деятельность во времени создаёт основу для таких качеств личности</a:t>
          </a:r>
          <a:endParaRPr lang="ru-RU" sz="17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0" y="2026481"/>
        <a:ext cx="7500990" cy="717979"/>
      </dsp:txXfrm>
    </dsp:sp>
    <dsp:sp modelId="{95E1CE7F-FB36-47F3-8D9C-A8321FFF5738}">
      <dsp:nvSpPr>
        <dsp:cNvPr id="0" name=""/>
        <dsp:cNvSpPr/>
      </dsp:nvSpPr>
      <dsp:spPr>
        <a:xfrm>
          <a:off x="3662" y="2717868"/>
          <a:ext cx="2497888" cy="61161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Georgia" pitchFamily="18" charset="0"/>
            </a:rPr>
            <a:t>организованность, собранность,</a:t>
          </a:r>
          <a:endParaRPr lang="ru-RU" sz="12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3662" y="2717868"/>
        <a:ext cx="2497888" cy="611611"/>
      </dsp:txXfrm>
    </dsp:sp>
    <dsp:sp modelId="{24E13953-34AA-47C1-9427-1EA7E256C9FA}">
      <dsp:nvSpPr>
        <dsp:cNvPr id="0" name=""/>
        <dsp:cNvSpPr/>
      </dsp:nvSpPr>
      <dsp:spPr>
        <a:xfrm>
          <a:off x="2501550" y="2717868"/>
          <a:ext cx="2497888" cy="611611"/>
        </a:xfrm>
        <a:prstGeom prst="rect">
          <a:avLst/>
        </a:prstGeom>
        <a:solidFill>
          <a:schemeClr val="accent3">
            <a:tint val="40000"/>
            <a:alpha val="90000"/>
            <a:hueOff val="-2798580"/>
            <a:satOff val="-7479"/>
            <a:lumOff val="-62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-2798580"/>
              <a:satOff val="-7479"/>
              <a:lumOff val="-62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Georgia" pitchFamily="18" charset="0"/>
            </a:rPr>
            <a:t>целенаправленность, точность</a:t>
          </a:r>
          <a:endParaRPr lang="ru-RU" sz="12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2501550" y="2717868"/>
        <a:ext cx="2497888" cy="611611"/>
      </dsp:txXfrm>
    </dsp:sp>
    <dsp:sp modelId="{A17CEFBB-97EF-4D6D-80E5-1DDB4541B333}">
      <dsp:nvSpPr>
        <dsp:cNvPr id="0" name=""/>
        <dsp:cNvSpPr/>
      </dsp:nvSpPr>
      <dsp:spPr>
        <a:xfrm>
          <a:off x="4999439" y="2717868"/>
          <a:ext cx="2497888" cy="611611"/>
        </a:xfrm>
        <a:prstGeom prst="rect">
          <a:avLst/>
        </a:prstGeom>
        <a:solidFill>
          <a:schemeClr val="accent3">
            <a:tint val="40000"/>
            <a:alpha val="90000"/>
            <a:hueOff val="-5597160"/>
            <a:satOff val="-14959"/>
            <a:lumOff val="-124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-5597160"/>
              <a:satOff val="-14959"/>
              <a:lumOff val="-124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Georgia" pitchFamily="18" charset="0"/>
            </a:rPr>
            <a:t>развитии основных психических процессов.</a:t>
          </a:r>
          <a:endParaRPr lang="ru-RU" sz="12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4999439" y="2717868"/>
        <a:ext cx="2497888" cy="611611"/>
      </dsp:txXfrm>
    </dsp:sp>
    <dsp:sp modelId="{26FC8C80-AD11-4E3A-AD77-4D7117E9AC9A}">
      <dsp:nvSpPr>
        <dsp:cNvPr id="0" name=""/>
        <dsp:cNvSpPr/>
      </dsp:nvSpPr>
      <dsp:spPr>
        <a:xfrm rot="10800000">
          <a:off x="0" y="1514"/>
          <a:ext cx="7500990" cy="2044910"/>
        </a:xfrm>
        <a:prstGeom prst="upArrowCallout">
          <a:avLst/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-13803598"/>
                <a:satOff val="-36385"/>
                <a:lumOff val="-9412"/>
                <a:alphaOff val="0"/>
                <a:shade val="100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Georgia" pitchFamily="18" charset="0"/>
            </a:rPr>
            <a:t>Детям уже в старшем дошкольном возрасте жизненно необходимо научиться самим ориентироваться во времени</a:t>
          </a:r>
          <a:endParaRPr lang="ru-RU" sz="17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0" y="1514"/>
        <a:ext cx="7500990" cy="717763"/>
      </dsp:txXfrm>
    </dsp:sp>
    <dsp:sp modelId="{CA78574D-80BD-4E95-8D77-B5E3D185213F}">
      <dsp:nvSpPr>
        <dsp:cNvPr id="0" name=""/>
        <dsp:cNvSpPr/>
      </dsp:nvSpPr>
      <dsp:spPr>
        <a:xfrm>
          <a:off x="3662" y="719277"/>
          <a:ext cx="2497888" cy="611428"/>
        </a:xfrm>
        <a:prstGeom prst="rect">
          <a:avLst/>
        </a:prstGeom>
        <a:solidFill>
          <a:schemeClr val="accent3">
            <a:tint val="40000"/>
            <a:alpha val="90000"/>
            <a:hueOff val="-8395741"/>
            <a:satOff val="-22438"/>
            <a:lumOff val="-1861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-8395741"/>
              <a:satOff val="-22438"/>
              <a:lumOff val="-1861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Georgia" pitchFamily="18" charset="0"/>
            </a:rPr>
            <a:t>определять, измерять время (правильно обозначая в речи), </a:t>
          </a:r>
          <a:endParaRPr lang="ru-RU" sz="12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3662" y="719277"/>
        <a:ext cx="2497888" cy="611428"/>
      </dsp:txXfrm>
    </dsp:sp>
    <dsp:sp modelId="{B5B80EAD-E467-4011-B280-64AB9505445D}">
      <dsp:nvSpPr>
        <dsp:cNvPr id="0" name=""/>
        <dsp:cNvSpPr/>
      </dsp:nvSpPr>
      <dsp:spPr>
        <a:xfrm>
          <a:off x="2501550" y="719277"/>
          <a:ext cx="2497888" cy="611428"/>
        </a:xfrm>
        <a:prstGeom prst="rect">
          <a:avLst/>
        </a:prstGeom>
        <a:solidFill>
          <a:schemeClr val="accent3">
            <a:tint val="40000"/>
            <a:alpha val="90000"/>
            <a:hueOff val="-11194320"/>
            <a:satOff val="-29918"/>
            <a:lumOff val="-2481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-11194320"/>
              <a:satOff val="-29918"/>
              <a:lumOff val="-2481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Georgia" pitchFamily="18" charset="0"/>
            </a:rPr>
            <a:t>чувствовать его длительность </a:t>
          </a:r>
          <a:endParaRPr lang="ru-RU" sz="12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2501550" y="719277"/>
        <a:ext cx="2497888" cy="611428"/>
      </dsp:txXfrm>
    </dsp:sp>
    <dsp:sp modelId="{363BB7E3-4030-45ED-8F3C-868DF7BAB784}">
      <dsp:nvSpPr>
        <dsp:cNvPr id="0" name=""/>
        <dsp:cNvSpPr/>
      </dsp:nvSpPr>
      <dsp:spPr>
        <a:xfrm>
          <a:off x="4999439" y="719277"/>
          <a:ext cx="2497888" cy="611428"/>
        </a:xfrm>
        <a:prstGeom prst="rect">
          <a:avLst/>
        </a:prstGeom>
        <a:solidFill>
          <a:schemeClr val="accent3">
            <a:tint val="40000"/>
            <a:alpha val="90000"/>
            <a:hueOff val="-13992901"/>
            <a:satOff val="-37397"/>
            <a:lumOff val="-3101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-13992901"/>
              <a:satOff val="-37397"/>
              <a:lumOff val="-3101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Georgia" pitchFamily="18" charset="0"/>
            </a:rPr>
            <a:t>менять темп и ритм своих действий в зависимости от наличия времени</a:t>
          </a:r>
          <a:endParaRPr lang="ru-RU" sz="12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4999439" y="719277"/>
        <a:ext cx="2497888" cy="61142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F69C6D-9109-4CF1-BE67-76675B9BE2CD}">
      <dsp:nvSpPr>
        <dsp:cNvPr id="0" name=""/>
        <dsp:cNvSpPr/>
      </dsp:nvSpPr>
      <dsp:spPr>
        <a:xfrm>
          <a:off x="0" y="362501"/>
          <a:ext cx="35004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246CEB-FFD8-48A5-B3AB-06FCEAD3DCF5}">
      <dsp:nvSpPr>
        <dsp:cNvPr id="0" name=""/>
        <dsp:cNvSpPr/>
      </dsp:nvSpPr>
      <dsp:spPr>
        <a:xfrm>
          <a:off x="175023" y="6786"/>
          <a:ext cx="3163392" cy="6361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616" tIns="0" rIns="9261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rgbClr val="002060"/>
              </a:solidFill>
              <a:latin typeface="Georgia" pitchFamily="18" charset="0"/>
            </a:rPr>
            <a:t>Выработать понимание у ребенка времен года. </a:t>
          </a:r>
          <a:endParaRPr lang="ru-RU" sz="1100" b="1" kern="1200" dirty="0">
            <a:solidFill>
              <a:srgbClr val="002060"/>
            </a:solidFill>
          </a:endParaRPr>
        </a:p>
      </dsp:txBody>
      <dsp:txXfrm>
        <a:off x="175023" y="6786"/>
        <a:ext cx="3163392" cy="636155"/>
      </dsp:txXfrm>
    </dsp:sp>
    <dsp:sp modelId="{6B214A0F-CCED-4DCD-B79A-38429E8AEFA2}">
      <dsp:nvSpPr>
        <dsp:cNvPr id="0" name=""/>
        <dsp:cNvSpPr/>
      </dsp:nvSpPr>
      <dsp:spPr>
        <a:xfrm>
          <a:off x="0" y="1297304"/>
          <a:ext cx="35004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4765848"/>
              <a:satOff val="9751"/>
              <a:lumOff val="3725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4AA5CA-8D8E-4137-92DC-CA0370BCDFA6}">
      <dsp:nvSpPr>
        <dsp:cNvPr id="0" name=""/>
        <dsp:cNvSpPr/>
      </dsp:nvSpPr>
      <dsp:spPr>
        <a:xfrm>
          <a:off x="175023" y="943901"/>
          <a:ext cx="3163392" cy="560880"/>
        </a:xfrm>
        <a:prstGeom prst="roundRect">
          <a:avLst/>
        </a:prstGeom>
        <a:gradFill rotWithShape="0">
          <a:gsLst>
            <a:gs pos="0">
              <a:schemeClr val="accent2">
                <a:hueOff val="4765848"/>
                <a:satOff val="9751"/>
                <a:lumOff val="3725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4765848"/>
                <a:satOff val="9751"/>
                <a:lumOff val="3725"/>
                <a:alphaOff val="0"/>
                <a:shade val="100000"/>
              </a:schemeClr>
            </a:gs>
            <a:gs pos="100000">
              <a:schemeClr val="accent2">
                <a:hueOff val="4765848"/>
                <a:satOff val="9751"/>
                <a:lumOff val="3725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616" tIns="0" rIns="9261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rgbClr val="002060"/>
              </a:solidFill>
              <a:latin typeface="Georgia" pitchFamily="18" charset="0"/>
            </a:rPr>
            <a:t>Формирование представлений о том, что существует 12 месяцев и 4 времени года </a:t>
          </a:r>
          <a:endParaRPr lang="ru-RU" sz="1100" b="1" kern="1200" dirty="0">
            <a:solidFill>
              <a:srgbClr val="002060"/>
            </a:solidFill>
          </a:endParaRPr>
        </a:p>
      </dsp:txBody>
      <dsp:txXfrm>
        <a:off x="175023" y="943901"/>
        <a:ext cx="3163392" cy="560880"/>
      </dsp:txXfrm>
    </dsp:sp>
    <dsp:sp modelId="{640774F0-74B1-4679-AD49-916ADECC71D9}">
      <dsp:nvSpPr>
        <dsp:cNvPr id="0" name=""/>
        <dsp:cNvSpPr/>
      </dsp:nvSpPr>
      <dsp:spPr>
        <a:xfrm>
          <a:off x="0" y="2086181"/>
          <a:ext cx="35004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9531695"/>
              <a:satOff val="19501"/>
              <a:lumOff val="7451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BDB047-3FB5-46C3-AC89-59013F7D0FB4}">
      <dsp:nvSpPr>
        <dsp:cNvPr id="0" name=""/>
        <dsp:cNvSpPr/>
      </dsp:nvSpPr>
      <dsp:spPr>
        <a:xfrm>
          <a:off x="175023" y="1805741"/>
          <a:ext cx="2968909" cy="560880"/>
        </a:xfrm>
        <a:prstGeom prst="roundRect">
          <a:avLst/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9531695"/>
                <a:satOff val="19501"/>
                <a:lumOff val="7451"/>
                <a:alphaOff val="0"/>
                <a:shade val="100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616" tIns="0" rIns="9261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Georgia" pitchFamily="18" charset="0"/>
            </a:rPr>
            <a:t>Наглядный  показ детям  перемен, которые происходят с погодой и природой осенью, летом, зимой и весной. </a:t>
          </a:r>
          <a:endParaRPr lang="ru-RU" sz="1100" b="1" kern="1200" dirty="0">
            <a:solidFill>
              <a:srgbClr val="002060"/>
            </a:solidFill>
          </a:endParaRPr>
        </a:p>
      </dsp:txBody>
      <dsp:txXfrm>
        <a:off x="175023" y="1805741"/>
        <a:ext cx="2968909" cy="56088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C665D7-FED0-4845-88F8-FE7BBD0F0D37}">
      <dsp:nvSpPr>
        <dsp:cNvPr id="0" name=""/>
        <dsp:cNvSpPr/>
      </dsp:nvSpPr>
      <dsp:spPr>
        <a:xfrm>
          <a:off x="0" y="317549"/>
          <a:ext cx="878687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BFB196-B83F-43E7-9F12-AFD1E937CF22}">
      <dsp:nvSpPr>
        <dsp:cNvPr id="0" name=""/>
        <dsp:cNvSpPr/>
      </dsp:nvSpPr>
      <dsp:spPr>
        <a:xfrm>
          <a:off x="439343" y="22349"/>
          <a:ext cx="7972374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Овладение  эталонами  времени, сформированы умения устанавливать временные отношения ,  осознание  детьми последовательности происходящих событий, причинно-следственных связей между ними. </a:t>
          </a:r>
          <a:endParaRPr lang="ru-RU" sz="1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9343" y="22349"/>
        <a:ext cx="7972374" cy="590400"/>
      </dsp:txXfrm>
    </dsp:sp>
    <dsp:sp modelId="{2F1359FF-A77C-45BF-ADC1-0886FBB27287}">
      <dsp:nvSpPr>
        <dsp:cNvPr id="0" name=""/>
        <dsp:cNvSpPr/>
      </dsp:nvSpPr>
      <dsp:spPr>
        <a:xfrm>
          <a:off x="0" y="1224749"/>
          <a:ext cx="878687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1206228"/>
              <a:satOff val="8421"/>
              <a:lumOff val="902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A8AA25-7B86-405A-8E32-DA4B27102E6D}">
      <dsp:nvSpPr>
        <dsp:cNvPr id="0" name=""/>
        <dsp:cNvSpPr/>
      </dsp:nvSpPr>
      <dsp:spPr>
        <a:xfrm>
          <a:off x="428628" y="947196"/>
          <a:ext cx="7851019" cy="590400"/>
        </a:xfrm>
        <a:prstGeom prst="roundRect">
          <a:avLst/>
        </a:prstGeom>
        <a:gradFill rotWithShape="0">
          <a:gsLst>
            <a:gs pos="0">
              <a:schemeClr val="accent4">
                <a:hueOff val="-1206228"/>
                <a:satOff val="8421"/>
                <a:lumOff val="902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4">
                <a:hueOff val="-1206228"/>
                <a:satOff val="8421"/>
                <a:lumOff val="902"/>
                <a:alphaOff val="0"/>
                <a:shade val="100000"/>
              </a:schemeClr>
            </a:gs>
            <a:gs pos="100000">
              <a:schemeClr val="accent4">
                <a:hueOff val="-1206228"/>
                <a:satOff val="8421"/>
                <a:lumOff val="902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умения ориентироваться  во времени  на прочной чувственной основе, т.Е. Переживании длительности времени в связи с осуществлением разнообразной деятельности, по-разному эмоционально окрашенной, а также наблюдениями за явлениями природы, событиями общественной жизни. </a:t>
          </a:r>
          <a:endParaRPr lang="ru-RU" sz="1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628" y="947196"/>
        <a:ext cx="7851019" cy="590400"/>
      </dsp:txXfrm>
    </dsp:sp>
    <dsp:sp modelId="{6EBB9599-BCC7-46B8-8F23-3DE072123CF9}">
      <dsp:nvSpPr>
        <dsp:cNvPr id="0" name=""/>
        <dsp:cNvSpPr/>
      </dsp:nvSpPr>
      <dsp:spPr>
        <a:xfrm>
          <a:off x="0" y="2131949"/>
          <a:ext cx="878687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2412456"/>
              <a:satOff val="16842"/>
              <a:lumOff val="1804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0E2705-DFBD-4910-86D4-A7D00072723E}">
      <dsp:nvSpPr>
        <dsp:cNvPr id="0" name=""/>
        <dsp:cNvSpPr/>
      </dsp:nvSpPr>
      <dsp:spPr>
        <a:xfrm>
          <a:off x="439343" y="1836749"/>
          <a:ext cx="7865350" cy="590400"/>
        </a:xfrm>
        <a:prstGeom prst="roundRect">
          <a:avLst/>
        </a:prstGeom>
        <a:gradFill rotWithShape="0">
          <a:gsLst>
            <a:gs pos="0">
              <a:schemeClr val="accent4">
                <a:hueOff val="-2412456"/>
                <a:satOff val="16842"/>
                <a:lumOff val="1804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4">
                <a:hueOff val="-2412456"/>
                <a:satOff val="16842"/>
                <a:lumOff val="1804"/>
                <a:alphaOff val="0"/>
                <a:shade val="100000"/>
              </a:schemeClr>
            </a:gs>
            <a:gs pos="100000">
              <a:schemeClr val="accent4">
                <a:hueOff val="-2412456"/>
                <a:satOff val="16842"/>
                <a:lumOff val="1804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 таких  целевых ориентиров:</a:t>
          </a:r>
          <a:endParaRPr lang="ru-RU" sz="1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9343" y="1836749"/>
        <a:ext cx="7865350" cy="590400"/>
      </dsp:txXfrm>
    </dsp:sp>
    <dsp:sp modelId="{B61E7521-E46D-461B-B672-5A1A79507A18}">
      <dsp:nvSpPr>
        <dsp:cNvPr id="0" name=""/>
        <dsp:cNvSpPr/>
      </dsp:nvSpPr>
      <dsp:spPr>
        <a:xfrm>
          <a:off x="0" y="3039149"/>
          <a:ext cx="878687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3618685"/>
              <a:satOff val="25263"/>
              <a:lumOff val="2705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829556-D948-4D8A-9C61-67FDF7739328}">
      <dsp:nvSpPr>
        <dsp:cNvPr id="0" name=""/>
        <dsp:cNvSpPr/>
      </dsp:nvSpPr>
      <dsp:spPr>
        <a:xfrm>
          <a:off x="439343" y="2743949"/>
          <a:ext cx="7865350" cy="590400"/>
        </a:xfrm>
        <a:prstGeom prst="roundRect">
          <a:avLst/>
        </a:prstGeom>
        <a:gradFill rotWithShape="0">
          <a:gsLst>
            <a:gs pos="0">
              <a:schemeClr val="accent4">
                <a:hueOff val="-3618685"/>
                <a:satOff val="25263"/>
                <a:lumOff val="2705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4">
                <a:hueOff val="-3618685"/>
                <a:satOff val="25263"/>
                <a:lumOff val="2705"/>
                <a:alphaOff val="0"/>
                <a:shade val="100000"/>
              </a:schemeClr>
            </a:gs>
            <a:gs pos="100000">
              <a:schemeClr val="accent4">
                <a:hueOff val="-3618685"/>
                <a:satOff val="25263"/>
                <a:lumOff val="2705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 способный решать интеллектуальные  и личностные задачи (проблемы) адекватные возрасту детей, </a:t>
          </a:r>
          <a:endParaRPr lang="ru-RU" sz="1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9343" y="2743949"/>
        <a:ext cx="7865350" cy="590400"/>
      </dsp:txXfrm>
    </dsp:sp>
    <dsp:sp modelId="{5A03E130-1466-45DA-B7D4-11C12876B86E}">
      <dsp:nvSpPr>
        <dsp:cNvPr id="0" name=""/>
        <dsp:cNvSpPr/>
      </dsp:nvSpPr>
      <dsp:spPr>
        <a:xfrm>
          <a:off x="0" y="3946349"/>
          <a:ext cx="878687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4824913"/>
              <a:satOff val="33684"/>
              <a:lumOff val="3607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EF0BF0-4C1A-4E37-9C3F-AAB5DD0A8326}">
      <dsp:nvSpPr>
        <dsp:cNvPr id="0" name=""/>
        <dsp:cNvSpPr/>
      </dsp:nvSpPr>
      <dsp:spPr>
        <a:xfrm>
          <a:off x="439343" y="3651149"/>
          <a:ext cx="7829675" cy="590400"/>
        </a:xfrm>
        <a:prstGeom prst="roundRect">
          <a:avLst/>
        </a:prstGeom>
        <a:gradFill rotWithShape="0">
          <a:gsLst>
            <a:gs pos="0">
              <a:schemeClr val="accent4">
                <a:hueOff val="-4824913"/>
                <a:satOff val="33684"/>
                <a:lumOff val="3607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4">
                <a:hueOff val="-4824913"/>
                <a:satOff val="33684"/>
                <a:lumOff val="3607"/>
                <a:alphaOff val="0"/>
                <a:shade val="100000"/>
              </a:schemeClr>
            </a:gs>
            <a:gs pos="100000">
              <a:schemeClr val="accent4">
                <a:hueOff val="-4824913"/>
                <a:satOff val="33684"/>
                <a:lumOff val="3607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Любознательный, активный, овладевший универсальными предпосылками учебной деятельности, </a:t>
          </a:r>
          <a:endParaRPr lang="ru-RU" sz="1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9343" y="3651149"/>
        <a:ext cx="7829675" cy="590400"/>
      </dsp:txXfrm>
    </dsp:sp>
    <dsp:sp modelId="{E7F8F993-623C-405C-A178-74975BC7AE3B}">
      <dsp:nvSpPr>
        <dsp:cNvPr id="0" name=""/>
        <dsp:cNvSpPr/>
      </dsp:nvSpPr>
      <dsp:spPr>
        <a:xfrm>
          <a:off x="0" y="5188690"/>
          <a:ext cx="878687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6031141"/>
              <a:satOff val="42105"/>
              <a:lumOff val="4509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E19B5C-BEDA-40B9-853F-056559BC8DCC}">
      <dsp:nvSpPr>
        <dsp:cNvPr id="0" name=""/>
        <dsp:cNvSpPr/>
      </dsp:nvSpPr>
      <dsp:spPr>
        <a:xfrm>
          <a:off x="439343" y="4558349"/>
          <a:ext cx="7865350" cy="925540"/>
        </a:xfrm>
        <a:prstGeom prst="roundRect">
          <a:avLst/>
        </a:prstGeom>
        <a:gradFill rotWithShape="0">
          <a:gsLst>
            <a:gs pos="0">
              <a:schemeClr val="accent4">
                <a:hueOff val="-6031141"/>
                <a:satOff val="42105"/>
                <a:lumOff val="4509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4">
                <a:hueOff val="-6031141"/>
                <a:satOff val="42105"/>
                <a:lumOff val="4509"/>
                <a:alphaOff val="0"/>
                <a:shade val="100000"/>
              </a:schemeClr>
            </a:gs>
            <a:gs pos="100000">
              <a:schemeClr val="accent4">
                <a:hueOff val="-6031141"/>
                <a:satOff val="42105"/>
                <a:lumOff val="4509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Овладевший необходимыми умениями и навыками,  овладевший средствами общения и способами взаимодействия со взрослыми и сверстниками, эмоционально отзывчивый</a:t>
          </a:r>
          <a:endParaRPr lang="ru-RU" sz="1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9343" y="4558349"/>
        <a:ext cx="7865350" cy="9255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A34A4F-09F8-411A-B340-E19DD72F6C4E}">
      <dsp:nvSpPr>
        <dsp:cNvPr id="0" name=""/>
        <dsp:cNvSpPr/>
      </dsp:nvSpPr>
      <dsp:spPr>
        <a:xfrm>
          <a:off x="71430" y="0"/>
          <a:ext cx="8358260" cy="2000264"/>
        </a:xfrm>
        <a:prstGeom prst="rightArrow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36E6BD2-59BD-4060-B204-919547C9D7BB}">
      <dsp:nvSpPr>
        <dsp:cNvPr id="0" name=""/>
        <dsp:cNvSpPr/>
      </dsp:nvSpPr>
      <dsp:spPr>
        <a:xfrm>
          <a:off x="207948" y="640084"/>
          <a:ext cx="3812313" cy="80010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Georgia" pitchFamily="18" charset="0"/>
            </a:rPr>
            <a:t>1. Субъектного опыта ориентации ребенка во времени, с момента рождения по мере развития его движений, речи, знакомство с окружающим его миром.</a:t>
          </a:r>
          <a:endParaRPr lang="ru-RU" sz="12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207948" y="640084"/>
        <a:ext cx="3812313" cy="800105"/>
      </dsp:txXfrm>
    </dsp:sp>
    <dsp:sp modelId="{623CAB52-9E8B-46C5-BA5A-4D94D1874271}">
      <dsp:nvSpPr>
        <dsp:cNvPr id="0" name=""/>
        <dsp:cNvSpPr/>
      </dsp:nvSpPr>
      <dsp:spPr>
        <a:xfrm>
          <a:off x="4140283" y="640084"/>
          <a:ext cx="3734335" cy="800105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rgbClr val="002060"/>
              </a:solidFill>
              <a:latin typeface="Georgia" pitchFamily="18" charset="0"/>
            </a:rPr>
            <a:t>2. Присвоения культурных образцов социального взаимодействия, усвоения лексики и грамматики родного языка, соотношения мер и величин.</a:t>
          </a:r>
          <a:endParaRPr lang="ru-RU" sz="1200" b="1" kern="1200">
            <a:solidFill>
              <a:srgbClr val="002060"/>
            </a:solidFill>
            <a:latin typeface="Georgia" pitchFamily="18" charset="0"/>
          </a:endParaRPr>
        </a:p>
      </dsp:txBody>
      <dsp:txXfrm>
        <a:off x="4140283" y="640084"/>
        <a:ext cx="3734335" cy="8001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289EEC-0D84-49BC-B5DF-D66B9FE72E1C}">
      <dsp:nvSpPr>
        <dsp:cNvPr id="0" name=""/>
        <dsp:cNvSpPr/>
      </dsp:nvSpPr>
      <dsp:spPr>
        <a:xfrm>
          <a:off x="2083" y="0"/>
          <a:ext cx="2044930" cy="314327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Georgia" pitchFamily="18" charset="0"/>
            </a:rPr>
            <a:t>Ознакомление с частями суток.</a:t>
          </a:r>
          <a:endParaRPr lang="ru-RU" sz="12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2083" y="0"/>
        <a:ext cx="2044930" cy="942981"/>
      </dsp:txXfrm>
    </dsp:sp>
    <dsp:sp modelId="{ABD50558-A9E7-45E4-A922-BBF4D8F16A09}">
      <dsp:nvSpPr>
        <dsp:cNvPr id="0" name=""/>
        <dsp:cNvSpPr/>
      </dsp:nvSpPr>
      <dsp:spPr>
        <a:xfrm>
          <a:off x="206576" y="943902"/>
          <a:ext cx="1635944" cy="947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  <a:latin typeface="Georgia" pitchFamily="18" charset="0"/>
            </a:rPr>
            <a:t>Формирование представлений о последовательности частей суток и о сутках в целом</a:t>
          </a:r>
          <a:endParaRPr lang="ru-RU" sz="10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206576" y="943902"/>
        <a:ext cx="1635944" cy="947739"/>
      </dsp:txXfrm>
    </dsp:sp>
    <dsp:sp modelId="{7B57FA04-0F24-4CEB-8BC9-6181C6E05C04}">
      <dsp:nvSpPr>
        <dsp:cNvPr id="0" name=""/>
        <dsp:cNvSpPr/>
      </dsp:nvSpPr>
      <dsp:spPr>
        <a:xfrm>
          <a:off x="206576" y="2037448"/>
          <a:ext cx="1635944" cy="947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61592"/>
                <a:satOff val="6015"/>
                <a:lumOff val="644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4">
                <a:hueOff val="-861592"/>
                <a:satOff val="6015"/>
                <a:lumOff val="644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  <a:latin typeface="Georgia" pitchFamily="18" charset="0"/>
            </a:rPr>
            <a:t>Формирование элементарного понятия о таких свойствах времени, как текучесть и непрерывность</a:t>
          </a:r>
          <a:endParaRPr lang="ru-RU" sz="10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206576" y="2037448"/>
        <a:ext cx="1635944" cy="947739"/>
      </dsp:txXfrm>
    </dsp:sp>
    <dsp:sp modelId="{C9BA6F6B-8DD3-4ECB-AB26-363DA11A3CB5}">
      <dsp:nvSpPr>
        <dsp:cNvPr id="0" name=""/>
        <dsp:cNvSpPr/>
      </dsp:nvSpPr>
      <dsp:spPr>
        <a:xfrm>
          <a:off x="2200383" y="0"/>
          <a:ext cx="2044930" cy="314327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Georgia" pitchFamily="18" charset="0"/>
            </a:rPr>
            <a:t>Ознакомление с календарём.</a:t>
          </a:r>
          <a:endParaRPr lang="ru-RU" sz="12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2200383" y="0"/>
        <a:ext cx="2044930" cy="942981"/>
      </dsp:txXfrm>
    </dsp:sp>
    <dsp:sp modelId="{DF82FE4E-1783-43C9-80E2-6B924C74FC71}">
      <dsp:nvSpPr>
        <dsp:cNvPr id="0" name=""/>
        <dsp:cNvSpPr/>
      </dsp:nvSpPr>
      <dsp:spPr>
        <a:xfrm>
          <a:off x="2404876" y="943902"/>
          <a:ext cx="1635944" cy="947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23183"/>
                <a:satOff val="12030"/>
                <a:lumOff val="1288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4">
                <a:hueOff val="-1723183"/>
                <a:satOff val="12030"/>
                <a:lumOff val="1288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  <a:latin typeface="Georgia" pitchFamily="18" charset="0"/>
            </a:rPr>
            <a:t>Освоение ребенком умений измерять время, пользуясь общепринятыми приборами измерения времени;</a:t>
          </a:r>
          <a:endParaRPr lang="ru-RU" sz="10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2404876" y="943902"/>
        <a:ext cx="1635944" cy="947739"/>
      </dsp:txXfrm>
    </dsp:sp>
    <dsp:sp modelId="{6E4F4ACB-B5EE-41CE-984E-F7EA7C0CECD6}">
      <dsp:nvSpPr>
        <dsp:cNvPr id="0" name=""/>
        <dsp:cNvSpPr/>
      </dsp:nvSpPr>
      <dsp:spPr>
        <a:xfrm>
          <a:off x="2404876" y="2037448"/>
          <a:ext cx="1635944" cy="947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84775"/>
                <a:satOff val="18045"/>
                <a:lumOff val="1932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4">
                <a:hueOff val="-2584775"/>
                <a:satOff val="18045"/>
                <a:lumOff val="1932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  <a:latin typeface="Georgia" pitchFamily="18" charset="0"/>
            </a:rPr>
            <a:t>Овладение знанием временных эталонов, их количественной характеристикой продолжительности;</a:t>
          </a:r>
          <a:endParaRPr lang="ru-RU" sz="10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2404876" y="2037448"/>
        <a:ext cx="1635944" cy="947739"/>
      </dsp:txXfrm>
    </dsp:sp>
    <dsp:sp modelId="{45167F0B-3350-4C58-A240-4F23805CB6B1}">
      <dsp:nvSpPr>
        <dsp:cNvPr id="0" name=""/>
        <dsp:cNvSpPr/>
      </dsp:nvSpPr>
      <dsp:spPr>
        <a:xfrm>
          <a:off x="4398683" y="0"/>
          <a:ext cx="2044930" cy="314327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Georgia" pitchFamily="18" charset="0"/>
            </a:rPr>
            <a:t>Развитие чувства времени.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4398683" y="0"/>
        <a:ext cx="2044930" cy="942981"/>
      </dsp:txXfrm>
    </dsp:sp>
    <dsp:sp modelId="{3EB3233F-DE6C-4ED7-82D6-307F0ADFF690}">
      <dsp:nvSpPr>
        <dsp:cNvPr id="0" name=""/>
        <dsp:cNvSpPr/>
      </dsp:nvSpPr>
      <dsp:spPr>
        <a:xfrm>
          <a:off x="4603176" y="943902"/>
          <a:ext cx="1635944" cy="947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446366"/>
                <a:satOff val="24060"/>
                <a:lumOff val="2577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4">
                <a:hueOff val="-3446366"/>
                <a:satOff val="24060"/>
                <a:lumOff val="2577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  <a:latin typeface="Georgia" pitchFamily="18" charset="0"/>
            </a:rPr>
            <a:t>Развитие у детей умения оценивать временные интервалы без часов.</a:t>
          </a:r>
        </a:p>
      </dsp:txBody>
      <dsp:txXfrm>
        <a:off x="4603176" y="943902"/>
        <a:ext cx="1635944" cy="947739"/>
      </dsp:txXfrm>
    </dsp:sp>
    <dsp:sp modelId="{9349DF50-E0DD-4B66-9766-AB7F83F057F8}">
      <dsp:nvSpPr>
        <dsp:cNvPr id="0" name=""/>
        <dsp:cNvSpPr/>
      </dsp:nvSpPr>
      <dsp:spPr>
        <a:xfrm>
          <a:off x="4603176" y="2037448"/>
          <a:ext cx="1635944" cy="947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307958"/>
                <a:satOff val="30075"/>
                <a:lumOff val="3221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4">
                <a:hueOff val="-4307958"/>
                <a:satOff val="30075"/>
                <a:lumOff val="3221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  <a:latin typeface="Georgia" pitchFamily="18" charset="0"/>
            </a:rPr>
            <a:t>Знание временных эталонов;</a:t>
          </a:r>
        </a:p>
      </dsp:txBody>
      <dsp:txXfrm>
        <a:off x="4603176" y="2037448"/>
        <a:ext cx="1635944" cy="947739"/>
      </dsp:txXfrm>
    </dsp:sp>
    <dsp:sp modelId="{36AEFB86-888D-446B-B67E-03D6C66C8FA9}">
      <dsp:nvSpPr>
        <dsp:cNvPr id="0" name=""/>
        <dsp:cNvSpPr/>
      </dsp:nvSpPr>
      <dsp:spPr>
        <a:xfrm>
          <a:off x="6596983" y="0"/>
          <a:ext cx="2044930" cy="314327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Georgia" pitchFamily="18" charset="0"/>
            </a:rPr>
            <a:t>Формирование понимания отношений временной последовательности</a:t>
          </a:r>
        </a:p>
      </dsp:txBody>
      <dsp:txXfrm>
        <a:off x="6596983" y="0"/>
        <a:ext cx="2044930" cy="942981"/>
      </dsp:txXfrm>
    </dsp:sp>
    <dsp:sp modelId="{EEB87E91-F07D-441F-B6BD-036226ADEE9C}">
      <dsp:nvSpPr>
        <dsp:cNvPr id="0" name=""/>
        <dsp:cNvSpPr/>
      </dsp:nvSpPr>
      <dsp:spPr>
        <a:xfrm>
          <a:off x="6801476" y="943902"/>
          <a:ext cx="1635944" cy="947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169549"/>
                <a:satOff val="36090"/>
                <a:lumOff val="3865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4">
                <a:hueOff val="-5169549"/>
                <a:satOff val="36090"/>
                <a:lumOff val="3865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  <a:latin typeface="Georgia" pitchFamily="18" charset="0"/>
            </a:rPr>
            <a:t>Самостоятельно устанавливать последовательность</a:t>
          </a:r>
          <a:endParaRPr lang="ru-RU" sz="10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6801476" y="943902"/>
        <a:ext cx="1635944" cy="947739"/>
      </dsp:txXfrm>
    </dsp:sp>
    <dsp:sp modelId="{1BC9F4AD-4A31-4C70-AF12-E3C1C8138600}">
      <dsp:nvSpPr>
        <dsp:cNvPr id="0" name=""/>
        <dsp:cNvSpPr/>
      </dsp:nvSpPr>
      <dsp:spPr>
        <a:xfrm>
          <a:off x="6801476" y="2037448"/>
          <a:ext cx="1635944" cy="947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031141"/>
                <a:satOff val="42105"/>
                <a:lumOff val="4509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4">
                <a:hueOff val="-6031141"/>
                <a:satOff val="42105"/>
                <a:lumOff val="4509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  <a:latin typeface="Georgia" pitchFamily="18" charset="0"/>
            </a:rPr>
            <a:t>Формировать умение вычленять временную последовательность в предложенном материале;</a:t>
          </a:r>
        </a:p>
      </dsp:txBody>
      <dsp:txXfrm>
        <a:off x="6801476" y="2037448"/>
        <a:ext cx="1635944" cy="94773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C8A924-444D-419A-92AF-F34D3DF76D6F}">
      <dsp:nvSpPr>
        <dsp:cNvPr id="0" name=""/>
        <dsp:cNvSpPr/>
      </dsp:nvSpPr>
      <dsp:spPr>
        <a:xfrm>
          <a:off x="1485571" y="770"/>
          <a:ext cx="3485481" cy="12753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002060"/>
              </a:solidFill>
              <a:latin typeface="Georgia" pitchFamily="18" charset="0"/>
            </a:rPr>
            <a:t>Игра важное средство формирования временной направленности личности ребенка</a:t>
          </a:r>
          <a:endParaRPr lang="ru-RU" sz="1200" b="1" i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1485571" y="770"/>
        <a:ext cx="3485481" cy="1275354"/>
      </dsp:txXfrm>
    </dsp:sp>
    <dsp:sp modelId="{25A042BF-68EE-428D-A4AD-D396EAD19688}">
      <dsp:nvSpPr>
        <dsp:cNvPr id="0" name=""/>
        <dsp:cNvSpPr/>
      </dsp:nvSpPr>
      <dsp:spPr>
        <a:xfrm>
          <a:off x="144021" y="5"/>
          <a:ext cx="1262601" cy="127535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9F29F4-CF10-4989-9AD7-4301642F9CCC}">
      <dsp:nvSpPr>
        <dsp:cNvPr id="0" name=""/>
        <dsp:cNvSpPr/>
      </dsp:nvSpPr>
      <dsp:spPr>
        <a:xfrm>
          <a:off x="83816" y="1512167"/>
          <a:ext cx="3792812" cy="1275354"/>
        </a:xfrm>
        <a:prstGeom prst="rect">
          <a:avLst/>
        </a:prstGeom>
        <a:gradFill rotWithShape="0">
          <a:gsLst>
            <a:gs pos="0">
              <a:schemeClr val="accent4">
                <a:hueOff val="-3015570"/>
                <a:satOff val="21052"/>
                <a:lumOff val="2255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4">
                <a:hueOff val="-3015570"/>
                <a:satOff val="21052"/>
                <a:lumOff val="2255"/>
                <a:alphaOff val="0"/>
                <a:shade val="100000"/>
              </a:schemeClr>
            </a:gs>
            <a:gs pos="100000">
              <a:schemeClr val="accent4">
                <a:hueOff val="-3015570"/>
                <a:satOff val="21052"/>
                <a:lumOff val="2255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002060"/>
              </a:solidFill>
              <a:latin typeface="Georgia" pitchFamily="18" charset="0"/>
            </a:rPr>
            <a:t>Обладая специфическими особенностями, временные игры предоставляют детям возможность оперировать заключенными в их содержании знаниями, способствуя укреплению, уточнению и обогащению полученных  знаний и расширению кругозора</a:t>
          </a:r>
          <a:endParaRPr lang="ru-RU" sz="1200" b="1" i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83816" y="1512167"/>
        <a:ext cx="3792812" cy="1275354"/>
      </dsp:txXfrm>
    </dsp:sp>
    <dsp:sp modelId="{1BC8E657-5B66-4126-8F0A-3D69E8B0BDFC}">
      <dsp:nvSpPr>
        <dsp:cNvPr id="0" name=""/>
        <dsp:cNvSpPr/>
      </dsp:nvSpPr>
      <dsp:spPr>
        <a:xfrm>
          <a:off x="4020646" y="1512167"/>
          <a:ext cx="1262601" cy="127535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315125-A8EC-4A1C-8BEA-C57F62951203}">
      <dsp:nvSpPr>
        <dsp:cNvPr id="0" name=""/>
        <dsp:cNvSpPr/>
      </dsp:nvSpPr>
      <dsp:spPr>
        <a:xfrm>
          <a:off x="1593408" y="2972346"/>
          <a:ext cx="3341699" cy="1275354"/>
        </a:xfrm>
        <a:prstGeom prst="rect">
          <a:avLst/>
        </a:prstGeom>
        <a:gradFill rotWithShape="0">
          <a:gsLst>
            <a:gs pos="0">
              <a:schemeClr val="accent4">
                <a:hueOff val="-6031141"/>
                <a:satOff val="42105"/>
                <a:lumOff val="4509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4">
                <a:hueOff val="-6031141"/>
                <a:satOff val="42105"/>
                <a:lumOff val="4509"/>
                <a:alphaOff val="0"/>
                <a:shade val="100000"/>
              </a:schemeClr>
            </a:gs>
            <a:gs pos="100000">
              <a:schemeClr val="accent4">
                <a:hueOff val="-6031141"/>
                <a:satOff val="42105"/>
                <a:lumOff val="4509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002060"/>
              </a:solidFill>
              <a:latin typeface="Georgia" pitchFamily="18" charset="0"/>
            </a:rPr>
            <a:t>Игры по ориентировке во времени помогают ребенку увидеть неповторимость временных единиц, системы временных эталонов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002060"/>
              </a:solidFill>
              <a:latin typeface="Georgia" pitchFamily="18" charset="0"/>
            </a:rPr>
            <a:t>Осознанность невозможности нарушения последовательности мер времени, его специфических особенностей</a:t>
          </a:r>
          <a:endParaRPr lang="ru-RU" sz="1200" b="1" i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1593408" y="2972346"/>
        <a:ext cx="3341699" cy="1275354"/>
      </dsp:txXfrm>
    </dsp:sp>
    <dsp:sp modelId="{B843D850-1492-419D-9CBB-418439F7D8FD}">
      <dsp:nvSpPr>
        <dsp:cNvPr id="0" name=""/>
        <dsp:cNvSpPr/>
      </dsp:nvSpPr>
      <dsp:spPr>
        <a:xfrm>
          <a:off x="216027" y="2952323"/>
          <a:ext cx="1262601" cy="127535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9000" r="-1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7BE279-AC53-43F3-BC04-FB871D714916}">
      <dsp:nvSpPr>
        <dsp:cNvPr id="0" name=""/>
        <dsp:cNvSpPr/>
      </dsp:nvSpPr>
      <dsp:spPr>
        <a:xfrm rot="5400000">
          <a:off x="401999" y="2267113"/>
          <a:ext cx="1201901" cy="199993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61396-7B29-49DE-A77B-3FCFF3F47EE7}">
      <dsp:nvSpPr>
        <dsp:cNvPr id="0" name=""/>
        <dsp:cNvSpPr/>
      </dsp:nvSpPr>
      <dsp:spPr>
        <a:xfrm>
          <a:off x="201372" y="2864663"/>
          <a:ext cx="1805554" cy="1582673"/>
        </a:xfrm>
        <a:prstGeom prst="rect">
          <a:avLst/>
        </a:prstGeom>
        <a:noFill/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Georgia" pitchFamily="18" charset="0"/>
            </a:rPr>
            <a:t>1. </a:t>
          </a:r>
          <a:r>
            <a:rPr lang="ru-RU" sz="1600" kern="1200" dirty="0" smtClean="0">
              <a:solidFill>
                <a:srgbClr val="002060"/>
              </a:solidFill>
            </a:rPr>
            <a:t>Закреплять представления детей о последовательности дней недели, месяцев года.</a:t>
          </a:r>
          <a:endParaRPr lang="ru-RU" sz="16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201372" y="2864663"/>
        <a:ext cx="1805554" cy="1582673"/>
      </dsp:txXfrm>
    </dsp:sp>
    <dsp:sp modelId="{274D120B-345D-4815-9BB7-AC33A387C5C5}">
      <dsp:nvSpPr>
        <dsp:cNvPr id="0" name=""/>
        <dsp:cNvSpPr/>
      </dsp:nvSpPr>
      <dsp:spPr>
        <a:xfrm>
          <a:off x="1666255" y="2119875"/>
          <a:ext cx="340670" cy="34067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D2F2C-EF6D-4FDA-AD5F-74B46C4EB2A7}">
      <dsp:nvSpPr>
        <dsp:cNvPr id="0" name=""/>
        <dsp:cNvSpPr/>
      </dsp:nvSpPr>
      <dsp:spPr>
        <a:xfrm rot="5400000">
          <a:off x="2612350" y="1720159"/>
          <a:ext cx="1201901" cy="199993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9B0BC-2E11-4116-8913-7C64CC1B1F78}">
      <dsp:nvSpPr>
        <dsp:cNvPr id="0" name=""/>
        <dsp:cNvSpPr/>
      </dsp:nvSpPr>
      <dsp:spPr>
        <a:xfrm>
          <a:off x="2411722" y="2317710"/>
          <a:ext cx="1805554" cy="158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Georgia" pitchFamily="18" charset="0"/>
            </a:rPr>
            <a:t>2. </a:t>
          </a:r>
          <a:r>
            <a:rPr lang="ru-RU" sz="1600" kern="1200" dirty="0" smtClean="0">
              <a:solidFill>
                <a:srgbClr val="002060"/>
              </a:solidFill>
            </a:rPr>
            <a:t>Дать элементарное представление о необратимости времени.</a:t>
          </a:r>
          <a:endParaRPr lang="ru-RU" sz="16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2411722" y="2317710"/>
        <a:ext cx="1805554" cy="1582673"/>
      </dsp:txXfrm>
    </dsp:sp>
    <dsp:sp modelId="{E387959C-E6A1-4DBC-AA67-A239C2A3B9DE}">
      <dsp:nvSpPr>
        <dsp:cNvPr id="0" name=""/>
        <dsp:cNvSpPr/>
      </dsp:nvSpPr>
      <dsp:spPr>
        <a:xfrm>
          <a:off x="3876606" y="1572922"/>
          <a:ext cx="340670" cy="34067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8DC22-4E35-4A5B-B6A0-7F2B7107841A}">
      <dsp:nvSpPr>
        <dsp:cNvPr id="0" name=""/>
        <dsp:cNvSpPr/>
      </dsp:nvSpPr>
      <dsp:spPr>
        <a:xfrm rot="5400000">
          <a:off x="4822700" y="1173206"/>
          <a:ext cx="1201901" cy="199993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27F40-F700-4AE8-A1E3-91E62C4ECDD8}">
      <dsp:nvSpPr>
        <dsp:cNvPr id="0" name=""/>
        <dsp:cNvSpPr/>
      </dsp:nvSpPr>
      <dsp:spPr>
        <a:xfrm>
          <a:off x="4622073" y="1770756"/>
          <a:ext cx="1805554" cy="158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Georgia" pitchFamily="18" charset="0"/>
            </a:rPr>
            <a:t>3. </a:t>
          </a:r>
          <a:r>
            <a:rPr lang="ru-RU" sz="1600" kern="1200" dirty="0" smtClean="0">
              <a:solidFill>
                <a:srgbClr val="002060"/>
              </a:solidFill>
            </a:rPr>
            <a:t>Развивать чувство времени: учить различать длительность временных интервалов (1, 5, 10 минут, 1 час).</a:t>
          </a:r>
          <a:endParaRPr lang="ru-RU" sz="16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4622073" y="1770756"/>
        <a:ext cx="1805554" cy="1582673"/>
      </dsp:txXfrm>
    </dsp:sp>
    <dsp:sp modelId="{8E976A94-9AED-40DD-A266-C5F1A7EA7A28}">
      <dsp:nvSpPr>
        <dsp:cNvPr id="0" name=""/>
        <dsp:cNvSpPr/>
      </dsp:nvSpPr>
      <dsp:spPr>
        <a:xfrm>
          <a:off x="6086957" y="1025968"/>
          <a:ext cx="340670" cy="340670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0D5A0-BA11-4C61-B174-CA4954F0E84A}">
      <dsp:nvSpPr>
        <dsp:cNvPr id="0" name=""/>
        <dsp:cNvSpPr/>
      </dsp:nvSpPr>
      <dsp:spPr>
        <a:xfrm rot="5400000">
          <a:off x="7033051" y="626252"/>
          <a:ext cx="1201901" cy="199993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B2F3F-A8D6-43F9-B83F-06088628CF63}">
      <dsp:nvSpPr>
        <dsp:cNvPr id="0" name=""/>
        <dsp:cNvSpPr/>
      </dsp:nvSpPr>
      <dsp:spPr>
        <a:xfrm>
          <a:off x="6832424" y="1223803"/>
          <a:ext cx="1805554" cy="158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Georgia" pitchFamily="18" charset="0"/>
            </a:rPr>
            <a:t>4.</a:t>
          </a:r>
          <a:r>
            <a:rPr lang="ru-RU" sz="1600" kern="1200" dirty="0" smtClean="0">
              <a:solidFill>
                <a:srgbClr val="002060"/>
              </a:solidFill>
            </a:rPr>
            <a:t>Учить определять время по часам с точностью до 1 часа.</a:t>
          </a:r>
          <a:endParaRPr lang="ru-RU" sz="16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6832424" y="1223803"/>
        <a:ext cx="1805554" cy="158267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33358F-8AF6-4A99-8947-B0221F171C02}">
      <dsp:nvSpPr>
        <dsp:cNvPr id="0" name=""/>
        <dsp:cNvSpPr/>
      </dsp:nvSpPr>
      <dsp:spPr>
        <a:xfrm>
          <a:off x="0" y="376581"/>
          <a:ext cx="4092575" cy="60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5BA89-663F-46B1-AD13-83BA01BDBED6}">
      <dsp:nvSpPr>
        <dsp:cNvPr id="0" name=""/>
        <dsp:cNvSpPr/>
      </dsp:nvSpPr>
      <dsp:spPr>
        <a:xfrm>
          <a:off x="204628" y="22341"/>
          <a:ext cx="2864802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283" tIns="0" rIns="108283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Georgia" pitchFamily="18" charset="0"/>
            </a:rPr>
            <a:t>Развитие наглядно-образного  мышления  с элементами абстрактного</a:t>
          </a:r>
          <a:endParaRPr lang="ru-RU" sz="1050" b="1" kern="1200" dirty="0">
            <a:latin typeface="Georgia" pitchFamily="18" charset="0"/>
          </a:endParaRPr>
        </a:p>
      </dsp:txBody>
      <dsp:txXfrm>
        <a:off x="204628" y="22341"/>
        <a:ext cx="2864802" cy="708480"/>
      </dsp:txXfrm>
    </dsp:sp>
    <dsp:sp modelId="{0576F140-BD9F-45A6-AEC5-BCF1CB7E8ADA}">
      <dsp:nvSpPr>
        <dsp:cNvPr id="0" name=""/>
        <dsp:cNvSpPr/>
      </dsp:nvSpPr>
      <dsp:spPr>
        <a:xfrm>
          <a:off x="0" y="1602007"/>
          <a:ext cx="4092575" cy="60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DB06E-7651-4795-B94D-476D24760ABE}">
      <dsp:nvSpPr>
        <dsp:cNvPr id="0" name=""/>
        <dsp:cNvSpPr/>
      </dsp:nvSpPr>
      <dsp:spPr>
        <a:xfrm>
          <a:off x="204628" y="1110981"/>
          <a:ext cx="3440856" cy="8452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283" tIns="0" rIns="108283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Georgia" pitchFamily="18" charset="0"/>
            </a:rPr>
            <a:t>Ориентация  в окружающем мире. Ему доступно осознание ряда наглядно выраженных связей: временных, пространственных, функциональных, причинно-следственных</a:t>
          </a:r>
          <a:endParaRPr lang="ru-RU" sz="1050" b="1" kern="1200" dirty="0">
            <a:latin typeface="Georgia" pitchFamily="18" charset="0"/>
          </a:endParaRPr>
        </a:p>
      </dsp:txBody>
      <dsp:txXfrm>
        <a:off x="204628" y="1110981"/>
        <a:ext cx="3440856" cy="845266"/>
      </dsp:txXfrm>
    </dsp:sp>
    <dsp:sp modelId="{CA190934-B436-4D80-9F86-EE273928553D}">
      <dsp:nvSpPr>
        <dsp:cNvPr id="0" name=""/>
        <dsp:cNvSpPr/>
      </dsp:nvSpPr>
      <dsp:spPr>
        <a:xfrm>
          <a:off x="0" y="2793483"/>
          <a:ext cx="4092575" cy="60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5E189-FA1E-4B20-BCCA-A53EF04FAD13}">
      <dsp:nvSpPr>
        <dsp:cNvPr id="0" name=""/>
        <dsp:cNvSpPr/>
      </dsp:nvSpPr>
      <dsp:spPr>
        <a:xfrm>
          <a:off x="204628" y="2336407"/>
          <a:ext cx="3584870" cy="8113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283" tIns="0" rIns="108283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Georgia" pitchFamily="18" charset="0"/>
            </a:rPr>
            <a:t>Формирование умения дифференцированного восприятия и целенаправленного наблюдения, использования сенсорных эталонов для оценки свойств и качеств предметов.</a:t>
          </a:r>
          <a:endParaRPr lang="ru-RU" sz="1050" b="1" kern="1200" dirty="0">
            <a:latin typeface="Georgia" pitchFamily="18" charset="0"/>
          </a:endParaRPr>
        </a:p>
      </dsp:txBody>
      <dsp:txXfrm>
        <a:off x="204628" y="2336407"/>
        <a:ext cx="3584870" cy="811315"/>
      </dsp:txXfrm>
    </dsp:sp>
    <dsp:sp modelId="{D4C85590-5600-4691-B817-82DCE35D6020}">
      <dsp:nvSpPr>
        <dsp:cNvPr id="0" name=""/>
        <dsp:cNvSpPr/>
      </dsp:nvSpPr>
      <dsp:spPr>
        <a:xfrm>
          <a:off x="0" y="4137416"/>
          <a:ext cx="4092575" cy="604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3CDF3-2CC9-4553-983F-946ABCD88E23}">
      <dsp:nvSpPr>
        <dsp:cNvPr id="0" name=""/>
        <dsp:cNvSpPr/>
      </dsp:nvSpPr>
      <dsp:spPr>
        <a:xfrm>
          <a:off x="204628" y="3527883"/>
          <a:ext cx="3638069" cy="9637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283" tIns="0" rIns="108283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Georgia" pitchFamily="18" charset="0"/>
            </a:rPr>
            <a:t>Освоение  умения целенаправленно осуществлять элементарную интеллектуальную и практическую деятельность, принимать задачи и правила, добиваться получения адекватного цели результата.</a:t>
          </a:r>
          <a:endParaRPr lang="ru-RU" sz="1050" b="1" kern="1200" dirty="0">
            <a:latin typeface="Georgia" pitchFamily="18" charset="0"/>
          </a:endParaRPr>
        </a:p>
      </dsp:txBody>
      <dsp:txXfrm>
        <a:off x="204628" y="3527883"/>
        <a:ext cx="3638069" cy="96377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6D80BA-F5FD-4B40-8F1B-CB1761E9D014}">
      <dsp:nvSpPr>
        <dsp:cNvPr id="0" name=""/>
        <dsp:cNvSpPr/>
      </dsp:nvSpPr>
      <dsp:spPr>
        <a:xfrm>
          <a:off x="0" y="408012"/>
          <a:ext cx="4319463" cy="655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A7650-B0F8-490F-887A-81AC6BB14EC2}">
      <dsp:nvSpPr>
        <dsp:cNvPr id="0" name=""/>
        <dsp:cNvSpPr/>
      </dsp:nvSpPr>
      <dsp:spPr>
        <a:xfrm>
          <a:off x="215973" y="24252"/>
          <a:ext cx="3023624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286" tIns="0" rIns="11428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002060"/>
              </a:solidFill>
              <a:latin typeface="Georgia" pitchFamily="18" charset="0"/>
            </a:rPr>
            <a:t>У старших дошкольников ведущим видом мышления является наглядно-образное мышление, и только начинают складываться зачатки логического.</a:t>
          </a:r>
          <a:endParaRPr lang="ru-RU" sz="1100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215973" y="24252"/>
        <a:ext cx="3023624" cy="767520"/>
      </dsp:txXfrm>
    </dsp:sp>
    <dsp:sp modelId="{55FAF38B-B043-4A03-8924-586C28EC6B05}">
      <dsp:nvSpPr>
        <dsp:cNvPr id="0" name=""/>
        <dsp:cNvSpPr/>
      </dsp:nvSpPr>
      <dsp:spPr>
        <a:xfrm>
          <a:off x="0" y="1587372"/>
          <a:ext cx="4319463" cy="655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8A27C-084F-4FD8-AA93-0695482D8276}">
      <dsp:nvSpPr>
        <dsp:cNvPr id="0" name=""/>
        <dsp:cNvSpPr/>
      </dsp:nvSpPr>
      <dsp:spPr>
        <a:xfrm>
          <a:off x="215973" y="1203612"/>
          <a:ext cx="331114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286" tIns="0" rIns="11428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002060"/>
              </a:solidFill>
              <a:latin typeface="Georgia" pitchFamily="18" charset="0"/>
            </a:rPr>
            <a:t>Основными причинами несформированности временных  представлений, как отмечают исследователи, являются: </a:t>
          </a:r>
          <a:endParaRPr lang="ru-RU" sz="1100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215973" y="1203612"/>
        <a:ext cx="3311140" cy="767520"/>
      </dsp:txXfrm>
    </dsp:sp>
    <dsp:sp modelId="{FD59DB5B-B2B8-4A45-9B30-4E55892C53A6}">
      <dsp:nvSpPr>
        <dsp:cNvPr id="0" name=""/>
        <dsp:cNvSpPr/>
      </dsp:nvSpPr>
      <dsp:spPr>
        <a:xfrm>
          <a:off x="0" y="2905745"/>
          <a:ext cx="4319463" cy="655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9642B-1CD4-41F0-9531-5FB4D1534907}">
      <dsp:nvSpPr>
        <dsp:cNvPr id="0" name=""/>
        <dsp:cNvSpPr/>
      </dsp:nvSpPr>
      <dsp:spPr>
        <a:xfrm>
          <a:off x="215973" y="2382972"/>
          <a:ext cx="3599170" cy="9065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286" tIns="0" rIns="11428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002060"/>
              </a:solidFill>
              <a:latin typeface="Georgia" pitchFamily="18" charset="0"/>
            </a:rPr>
            <a:t>Объективные – время не имеет наглядных средств, а ребенок мыслит образами; субъективность восприятия времени как основной признак как бы противоречит объективности существования времени; восприятие времени самой природой. </a:t>
          </a:r>
          <a:endParaRPr lang="ru-RU" sz="1100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215973" y="2382972"/>
        <a:ext cx="3599170" cy="906533"/>
      </dsp:txXfrm>
    </dsp:sp>
    <dsp:sp modelId="{DF4086CA-2E3B-40FA-ACDF-84992DC77945}">
      <dsp:nvSpPr>
        <dsp:cNvPr id="0" name=""/>
        <dsp:cNvSpPr/>
      </dsp:nvSpPr>
      <dsp:spPr>
        <a:xfrm>
          <a:off x="0" y="4085105"/>
          <a:ext cx="4319463" cy="655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6B735-3981-48FB-BC17-A09AA744BF09}">
      <dsp:nvSpPr>
        <dsp:cNvPr id="0" name=""/>
        <dsp:cNvSpPr/>
      </dsp:nvSpPr>
      <dsp:spPr>
        <a:xfrm>
          <a:off x="215973" y="3701345"/>
          <a:ext cx="3599684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286" tIns="0" rIns="11428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002060"/>
              </a:solidFill>
              <a:latin typeface="Georgia" pitchFamily="18" charset="0"/>
            </a:rPr>
            <a:t> К субъективным причинам следует отнести недостаточный жизненный опыт ребенка, особенности его мышления, а также недооценку времени окружающими взрослыми.</a:t>
          </a:r>
          <a:endParaRPr lang="ru-RU" sz="1100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215973" y="3701345"/>
        <a:ext cx="3599684" cy="7675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6B033E-402F-4939-BE77-065FD860E01B}">
      <dsp:nvSpPr>
        <dsp:cNvPr id="0" name=""/>
        <dsp:cNvSpPr/>
      </dsp:nvSpPr>
      <dsp:spPr>
        <a:xfrm>
          <a:off x="490378" y="234494"/>
          <a:ext cx="4454230" cy="4075019"/>
        </a:xfrm>
        <a:prstGeom prst="round2DiagRect">
          <a:avLst>
            <a:gd name="adj1" fmla="val 0"/>
            <a:gd name="adj2" fmla="val 16670"/>
          </a:avLst>
        </a:prstGeom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222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F7E3B-8660-4C61-8CEF-C4F7586AC899}">
      <dsp:nvSpPr>
        <dsp:cNvPr id="0" name=""/>
        <dsp:cNvSpPr/>
      </dsp:nvSpPr>
      <dsp:spPr>
        <a:xfrm>
          <a:off x="2767178" y="1831983"/>
          <a:ext cx="553" cy="1758656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0FBB6-BEFE-4666-A452-276201EAE7ED}">
      <dsp:nvSpPr>
        <dsp:cNvPr id="0" name=""/>
        <dsp:cNvSpPr/>
      </dsp:nvSpPr>
      <dsp:spPr>
        <a:xfrm>
          <a:off x="754789" y="1393907"/>
          <a:ext cx="1798666" cy="18939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Georgia" pitchFamily="18" charset="0"/>
            </a:rPr>
            <a:t>В старшем дошкольном возрасте необходимо формировать представления о времени</a:t>
          </a:r>
          <a:endParaRPr lang="ru-RU" sz="1400" b="1" kern="1200" dirty="0">
            <a:solidFill>
              <a:srgbClr val="FF0000"/>
            </a:solidFill>
            <a:latin typeface="Georgia" pitchFamily="18" charset="0"/>
          </a:endParaRPr>
        </a:p>
      </dsp:txBody>
      <dsp:txXfrm>
        <a:off x="754789" y="1393907"/>
        <a:ext cx="1798666" cy="1893937"/>
      </dsp:txXfrm>
    </dsp:sp>
    <dsp:sp modelId="{2EF8CDF4-2790-47BB-BF36-919D8FB629FE}">
      <dsp:nvSpPr>
        <dsp:cNvPr id="0" name=""/>
        <dsp:cNvSpPr/>
      </dsp:nvSpPr>
      <dsp:spPr>
        <a:xfrm>
          <a:off x="2732146" y="374608"/>
          <a:ext cx="2146384" cy="18939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Georgia" pitchFamily="18" charset="0"/>
            </a:rPr>
            <a:t>Часто процесс формирования временных представлений носит формальный характер и сводится к  заучиванию названий и последовательности дней недели, и  не связан с формированием основных понятий о длительности, емкости мер времени, о текучести, необратимости, о смене и периодичности времени</a:t>
          </a:r>
          <a:endParaRPr lang="ru-RU" sz="14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2732146" y="374608"/>
        <a:ext cx="2146384" cy="1893937"/>
      </dsp:txXfrm>
    </dsp:sp>
    <dsp:sp modelId="{1614BE09-B299-4B32-84BA-5FC185868236}">
      <dsp:nvSpPr>
        <dsp:cNvPr id="0" name=""/>
        <dsp:cNvSpPr/>
      </dsp:nvSpPr>
      <dsp:spPr>
        <a:xfrm rot="16200000">
          <a:off x="-1285229" y="1375136"/>
          <a:ext cx="3262253" cy="691794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FF0000"/>
              </a:solidFill>
              <a:latin typeface="Georgia" pitchFamily="18" charset="0"/>
            </a:rPr>
            <a:t>противоречие</a:t>
          </a:r>
          <a:endParaRPr lang="ru-RU" sz="2400" b="1" i="1" kern="1200" dirty="0">
            <a:solidFill>
              <a:srgbClr val="FF0000"/>
            </a:solidFill>
            <a:latin typeface="Georgia" pitchFamily="18" charset="0"/>
          </a:endParaRPr>
        </a:p>
      </dsp:txBody>
      <dsp:txXfrm rot="16200000">
        <a:off x="-1285229" y="1375136"/>
        <a:ext cx="3262253" cy="691794"/>
      </dsp:txXfrm>
    </dsp:sp>
    <dsp:sp modelId="{4560870C-5625-4F9E-9FCC-A059EAD6D9CE}">
      <dsp:nvSpPr>
        <dsp:cNvPr id="0" name=""/>
        <dsp:cNvSpPr/>
      </dsp:nvSpPr>
      <dsp:spPr>
        <a:xfrm rot="5400000">
          <a:off x="3415867" y="1525742"/>
          <a:ext cx="3545183" cy="691794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FF0000"/>
              </a:solidFill>
              <a:latin typeface="Georgia" pitchFamily="18" charset="0"/>
            </a:rPr>
            <a:t>противоречие</a:t>
          </a:r>
          <a:endParaRPr lang="ru-RU" sz="2400" b="1" i="1" kern="1200" dirty="0">
            <a:solidFill>
              <a:srgbClr val="FF0000"/>
            </a:solidFill>
            <a:latin typeface="Georgia" pitchFamily="18" charset="0"/>
          </a:endParaRPr>
        </a:p>
      </dsp:txBody>
      <dsp:txXfrm rot="5400000">
        <a:off x="3415867" y="1525742"/>
        <a:ext cx="3545183" cy="69179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23A34A-41FE-40EA-A7DE-151C00E35977}">
      <dsp:nvSpPr>
        <dsp:cNvPr id="0" name=""/>
        <dsp:cNvSpPr/>
      </dsp:nvSpPr>
      <dsp:spPr>
        <a:xfrm>
          <a:off x="945841" y="35378"/>
          <a:ext cx="6677269" cy="92388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46667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Georgia" pitchFamily="18" charset="0"/>
            </a:rPr>
            <a:t>НОД, </a:t>
          </a:r>
          <a:endParaRPr lang="ru-RU" sz="1100" kern="1200" dirty="0">
            <a:latin typeface="Georgia" pitchFamily="18" charset="0"/>
          </a:endParaRPr>
        </a:p>
      </dsp:txBody>
      <dsp:txXfrm>
        <a:off x="945841" y="35378"/>
        <a:ext cx="6677269" cy="923886"/>
      </dsp:txXfrm>
    </dsp:sp>
    <dsp:sp modelId="{D1F55EEA-92F7-498D-A402-75FD53C38BE2}">
      <dsp:nvSpPr>
        <dsp:cNvPr id="0" name=""/>
        <dsp:cNvSpPr/>
      </dsp:nvSpPr>
      <dsp:spPr>
        <a:xfrm>
          <a:off x="1001442" y="749625"/>
          <a:ext cx="2176214" cy="2240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Georgia" pitchFamily="18" charset="0"/>
            </a:rPr>
            <a:t>Совместная игра воспитателя с ребенком;</a:t>
          </a:r>
          <a:endParaRPr lang="ru-RU" sz="1100" kern="1200" dirty="0">
            <a:latin typeface="Georgia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Georgia" pitchFamily="18" charset="0"/>
            </a:rPr>
            <a:t>Отгадывание загадок, занимательных вопросов, шуточных задачек, головоломок;</a:t>
          </a:r>
          <a:endParaRPr lang="ru-RU" sz="1100" kern="1200" dirty="0">
            <a:latin typeface="Georgia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Georgia" pitchFamily="18" charset="0"/>
            </a:rPr>
            <a:t>Проблемно-практические игровые ситуации;</a:t>
          </a:r>
          <a:endParaRPr lang="ru-RU" sz="1100" kern="1200" dirty="0">
            <a:latin typeface="Georgia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Georgia" pitchFamily="18" charset="0"/>
            </a:rPr>
            <a:t>Рассматривание</a:t>
          </a:r>
          <a:endParaRPr lang="ru-RU" sz="1100" kern="1200" dirty="0">
            <a:latin typeface="Georgia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Georgia" pitchFamily="18" charset="0"/>
            </a:rPr>
            <a:t>Наблюдение </a:t>
          </a:r>
          <a:endParaRPr lang="ru-RU" sz="1100" kern="1200" dirty="0">
            <a:latin typeface="Georgia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Georgia" pitchFamily="18" charset="0"/>
            </a:rPr>
            <a:t>Чтение</a:t>
          </a:r>
          <a:endParaRPr lang="ru-RU" sz="1100" kern="1200" dirty="0">
            <a:latin typeface="Georgia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Georgia" pitchFamily="18" charset="0"/>
          </a:endParaRPr>
        </a:p>
      </dsp:txBody>
      <dsp:txXfrm>
        <a:off x="1001442" y="749625"/>
        <a:ext cx="2176214" cy="2240415"/>
      </dsp:txXfrm>
    </dsp:sp>
    <dsp:sp modelId="{2DE3D47F-0A36-413F-816C-68C1ECF18739}">
      <dsp:nvSpPr>
        <dsp:cNvPr id="0" name=""/>
        <dsp:cNvSpPr/>
      </dsp:nvSpPr>
      <dsp:spPr>
        <a:xfrm>
          <a:off x="3066482" y="343340"/>
          <a:ext cx="4389851" cy="92388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46667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Georgia" pitchFamily="18" charset="0"/>
            </a:rPr>
            <a:t>Совместная деятельность в ходе режимных моментов</a:t>
          </a:r>
          <a:endParaRPr lang="ru-RU" sz="1100" kern="1200" dirty="0">
            <a:latin typeface="Georgia" pitchFamily="18" charset="0"/>
          </a:endParaRPr>
        </a:p>
      </dsp:txBody>
      <dsp:txXfrm>
        <a:off x="3066482" y="343340"/>
        <a:ext cx="4389851" cy="923886"/>
      </dsp:txXfrm>
    </dsp:sp>
    <dsp:sp modelId="{97DBE9FE-9387-42E4-B91A-42BA76B0DF83}">
      <dsp:nvSpPr>
        <dsp:cNvPr id="0" name=""/>
        <dsp:cNvSpPr/>
      </dsp:nvSpPr>
      <dsp:spPr>
        <a:xfrm>
          <a:off x="2978617" y="935657"/>
          <a:ext cx="2129595" cy="20422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Georgia" pitchFamily="18" charset="0"/>
            </a:rPr>
            <a:t>Игровые упражнения, </a:t>
          </a:r>
          <a:endParaRPr lang="ru-RU" sz="1100" kern="1200" dirty="0">
            <a:latin typeface="Georgia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Georgia" pitchFamily="18" charset="0"/>
            </a:rPr>
            <a:t>Игры (дидактические,  развивающие, подвижные) </a:t>
          </a:r>
          <a:endParaRPr lang="ru-RU" sz="1100" kern="1200" dirty="0">
            <a:latin typeface="Georgia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Georgia" pitchFamily="18" charset="0"/>
            </a:rPr>
            <a:t>Продуктивная деятельность</a:t>
          </a:r>
          <a:endParaRPr lang="ru-RU" sz="1100" kern="1200" dirty="0">
            <a:latin typeface="Georgia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Georgia" pitchFamily="18" charset="0"/>
          </a:endParaRPr>
        </a:p>
      </dsp:txBody>
      <dsp:txXfrm>
        <a:off x="2978617" y="935657"/>
        <a:ext cx="2129595" cy="2042258"/>
      </dsp:txXfrm>
    </dsp:sp>
    <dsp:sp modelId="{B5F58824-B505-4232-AAD2-C96753A2A3DF}">
      <dsp:nvSpPr>
        <dsp:cNvPr id="0" name=""/>
        <dsp:cNvSpPr/>
      </dsp:nvSpPr>
      <dsp:spPr>
        <a:xfrm>
          <a:off x="5021735" y="565039"/>
          <a:ext cx="2433210" cy="109641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4666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Georgia" pitchFamily="18" charset="0"/>
            </a:rPr>
            <a:t>в самостоятельной познавательной деятельности детей.</a:t>
          </a:r>
          <a:endParaRPr lang="ru-RU" sz="1200" kern="1200" dirty="0">
            <a:latin typeface="Georgia" pitchFamily="18" charset="0"/>
          </a:endParaRPr>
        </a:p>
      </dsp:txBody>
      <dsp:txXfrm>
        <a:off x="5021735" y="565039"/>
        <a:ext cx="2433210" cy="1096413"/>
      </dsp:txXfrm>
    </dsp:sp>
    <dsp:sp modelId="{885C3496-7790-455C-AE8C-4B7491788D46}">
      <dsp:nvSpPr>
        <dsp:cNvPr id="0" name=""/>
        <dsp:cNvSpPr/>
      </dsp:nvSpPr>
      <dsp:spPr>
        <a:xfrm>
          <a:off x="5090148" y="1336307"/>
          <a:ext cx="1778114" cy="16407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Georgia" pitchFamily="18" charset="0"/>
            </a:rPr>
            <a:t>Дидактические игры, рассматривание альбомов, книг, решение проблемных ситуаций.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Georgia" pitchFamily="18" charset="0"/>
            </a:rPr>
            <a:t>  </a:t>
          </a:r>
          <a:endParaRPr lang="ru-RU" sz="1100" kern="1200" dirty="0">
            <a:latin typeface="Georgia" pitchFamily="18" charset="0"/>
          </a:endParaRPr>
        </a:p>
      </dsp:txBody>
      <dsp:txXfrm>
        <a:off x="5090148" y="1336307"/>
        <a:ext cx="1778114" cy="1640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5.jpe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26.jpeg"/><Relationship Id="rId9" Type="http://schemas.microsoft.com/office/2007/relationships/diagramDrawing" Target="../diagrams/drawing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Методическая разработка раздела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общеобразовательной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программы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 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по направлению познавательного развития детей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0080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Формирование представлений о времени детей </a:t>
            </a:r>
          </a:p>
          <a:p>
            <a:pPr algn="ctr"/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старшего дошкольного возраста</a:t>
            </a:r>
          </a:p>
          <a:p>
            <a:pPr algn="ctr"/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средствами дидактических 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игр и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занимательных упражнений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9544" y="3929066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Georgia" pitchFamily="18" charset="0"/>
              </a:rPr>
              <a:t>воспитатель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Georgia" pitchFamily="18" charset="0"/>
              </a:rPr>
              <a:t>I</a:t>
            </a:r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Georgia" pitchFamily="18" charset="0"/>
              </a:rPr>
              <a:t>квалификационной категории</a:t>
            </a:r>
          </a:p>
          <a:p>
            <a:r>
              <a:rPr lang="ru-RU" sz="1400" b="1" dirty="0">
                <a:solidFill>
                  <a:srgbClr val="002060"/>
                </a:solidFill>
                <a:latin typeface="Georgia" pitchFamily="18" charset="0"/>
              </a:rPr>
              <a:t>МБДОУ «Детский сад №</a:t>
            </a:r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101»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Кузнецова Галина Павловна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11" y="3378696"/>
            <a:ext cx="4032448" cy="2684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1241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ernes_giorno_e_notte_-_night_and_d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1428728" cy="1428728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71604" y="571480"/>
            <a:ext cx="7429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Предметно-развивающая среда</a:t>
            </a:r>
            <a:endParaRPr kumimoji="0" lang="ru-RU" sz="36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6" name="Рисунок 5" descr="p2_izobrajenie1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857628"/>
            <a:ext cx="2833707" cy="212528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00364" y="1266094"/>
            <a:ext cx="32998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Мы разработали и самостоятельно изготовили авторские пособия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«Времена года»,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«Части суток»,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«Дни недели», которые  помогают формировать у детей представления о цикличности сезонов года, о днях недели, о последовательности месяцев, о сезонных изменениях в природе.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pic>
        <p:nvPicPr>
          <p:cNvPr id="11" name="Рисунок 10" descr="C:\Documents and Settings\Максим\Рабочий стол\Фото февраль 2010\CIMG332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500174"/>
            <a:ext cx="285752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Максим\Рабочий стол\Фото февраль 2010\CIMG332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4572008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Максим\Рабочий стол\Фото февраль 2010\CIMG333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1142984"/>
            <a:ext cx="275271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Максим\Рабочий стол\Фото февраль 2010\CIMG3339.JPG"/>
          <p:cNvPicPr/>
          <p:nvPr/>
        </p:nvPicPr>
        <p:blipFill>
          <a:blip r:embed="rId7" cstate="email"/>
          <a:srcRect r="9600"/>
          <a:stretch>
            <a:fillRect/>
          </a:stretch>
        </p:blipFill>
        <p:spPr bwMode="auto">
          <a:xfrm>
            <a:off x="6143636" y="3786190"/>
            <a:ext cx="2786082" cy="205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44" y="428604"/>
            <a:ext cx="871540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Учебно-методический комплекс</a:t>
            </a:r>
            <a:endParaRPr kumimoji="0" lang="ru-RU" sz="32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4" name="Рисунок 3" descr="440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052736"/>
            <a:ext cx="1728192" cy="2586318"/>
          </a:xfrm>
          <a:prstGeom prst="rect">
            <a:avLst/>
          </a:prstGeom>
        </p:spPr>
      </p:pic>
      <p:pic>
        <p:nvPicPr>
          <p:cNvPr id="7" name="Рисунок 6" descr="16249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1785950" cy="2602540"/>
          </a:xfrm>
          <a:prstGeom prst="rect">
            <a:avLst/>
          </a:prstGeom>
        </p:spPr>
      </p:pic>
      <p:pic>
        <p:nvPicPr>
          <p:cNvPr id="11" name="Рисунок 10" descr="6965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980728"/>
            <a:ext cx="1785950" cy="2605824"/>
          </a:xfrm>
          <a:prstGeom prst="rect">
            <a:avLst/>
          </a:prstGeom>
        </p:spPr>
      </p:pic>
      <p:pic>
        <p:nvPicPr>
          <p:cNvPr id="12" name="Рисунок 11" descr="330026694634_1293297396_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3933056"/>
            <a:ext cx="1714512" cy="2628919"/>
          </a:xfrm>
          <a:prstGeom prst="rect">
            <a:avLst/>
          </a:prstGeom>
        </p:spPr>
      </p:pic>
      <p:pic>
        <p:nvPicPr>
          <p:cNvPr id="13" name="Рисунок 12" descr="459-besedy-o-prostranstve-i-vremen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933056"/>
            <a:ext cx="1714512" cy="2571768"/>
          </a:xfrm>
          <a:prstGeom prst="rect">
            <a:avLst/>
          </a:prstGeom>
        </p:spPr>
      </p:pic>
      <p:pic>
        <p:nvPicPr>
          <p:cNvPr id="14" name="Рисунок 13" descr="7798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3933056"/>
            <a:ext cx="1643074" cy="2571768"/>
          </a:xfrm>
          <a:prstGeom prst="rect">
            <a:avLst/>
          </a:prstGeom>
        </p:spPr>
      </p:pic>
      <p:pic>
        <p:nvPicPr>
          <p:cNvPr id="15" name="Рисунок 14" descr="236300_Razvitie_predstavlenij_o_vremeni_u_doshkolniko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3933056"/>
            <a:ext cx="1692610" cy="258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2844" y="142852"/>
            <a:ext cx="8858312" cy="8925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Комплекс развивающих мероприятий на формирование временных представлений у детей</a:t>
            </a:r>
            <a:r>
              <a:rPr kumimoji="0" lang="ru-RU" sz="1600" b="1" i="0" u="none" strike="noStrike" spc="50" normalizeH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старшего дошкольного возраста</a:t>
            </a:r>
            <a:endParaRPr kumimoji="0" lang="ru-RU" sz="10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785794"/>
          <a:ext cx="8643998" cy="58963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28694"/>
                <a:gridCol w="1428760"/>
                <a:gridCol w="6286544"/>
              </a:tblGrid>
              <a:tr h="214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Georgia" pitchFamily="18" charset="0"/>
                        </a:rPr>
                        <a:t>Раздел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6094" marR="360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Georgia" pitchFamily="18" charset="0"/>
                        </a:rPr>
                        <a:t>Тема</a:t>
                      </a:r>
                      <a:endParaRPr lang="ru-RU" sz="1000" b="1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6094" marR="360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Georgia" pitchFamily="18" charset="0"/>
                        </a:rPr>
                        <a:t>Содержание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6094" marR="36094" marT="0" marB="0"/>
                </a:tc>
              </a:tr>
              <a:tr h="2798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Georgia" pitchFamily="18" charset="0"/>
                        </a:rPr>
                        <a:t>Части суток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6094" marR="360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Georgia" pitchFamily="18" charset="0"/>
                        </a:rPr>
                        <a:t>О последовательности частей суток.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Georgia" pitchFamily="18" charset="0"/>
                        </a:rPr>
                        <a:t>Разложи по порядку.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Georgia" pitchFamily="18" charset="0"/>
                        </a:rPr>
                        <a:t>День и ночь.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Georgia" pitchFamily="18" charset="0"/>
                        </a:rPr>
                        <a:t>Что было, есть и будет.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Georgia" pitchFamily="18" charset="0"/>
                        </a:rPr>
                        <a:t>Вчера, сегодня, завтра.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Georgia" pitchFamily="18" charset="0"/>
                        </a:rPr>
                        <a:t>Когда это бывает?</a:t>
                      </a:r>
                      <a:endParaRPr lang="ru-RU" sz="1000" b="1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6094" marR="360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Georgia" pitchFamily="18" charset="0"/>
                        </a:rPr>
                        <a:t>Наблюдение, рассматривание тематических картинок, беседа «О последовательности частей суток»,</a:t>
                      </a:r>
                      <a:r>
                        <a:rPr lang="ru-RU" sz="1000" b="1" dirty="0" smtClean="0">
                          <a:latin typeface="Georgia" pitchFamily="18" charset="0"/>
                        </a:rPr>
                        <a:t>п/</a:t>
                      </a:r>
                      <a:r>
                        <a:rPr lang="ru-RU" sz="1000" b="1" dirty="0" err="1" smtClean="0">
                          <a:latin typeface="Georgia" pitchFamily="18" charset="0"/>
                        </a:rPr>
                        <a:t>игра,рисование</a:t>
                      </a:r>
                      <a:endParaRPr lang="ru-RU" sz="1000" b="1" baseline="0" dirty="0" smtClean="0">
                        <a:latin typeface="Georgia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Georgia" pitchFamily="18" charset="0"/>
                        </a:rPr>
                        <a:t>Отгадывание </a:t>
                      </a:r>
                      <a:r>
                        <a:rPr lang="ru-RU" sz="1000" b="1" dirty="0">
                          <a:latin typeface="Georgia" pitchFamily="18" charset="0"/>
                        </a:rPr>
                        <a:t>загадок, дид. игра «Разложи по порядку»,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Georgia" pitchFamily="18" charset="0"/>
                        </a:rPr>
                        <a:t>чтение стихов, аппликация.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Georgia" pitchFamily="18" charset="0"/>
                        </a:rPr>
                        <a:t>Подвижная игра «День и ночь», дидактич. игра «Не ошибись», работа с моделями, заучивание пословиц.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Georgia" pitchFamily="18" charset="0"/>
                        </a:rPr>
                        <a:t>Обсуждение действий взрослых и детей в разное время суток</a:t>
                      </a:r>
                      <a:r>
                        <a:rPr lang="ru-RU" sz="1000" b="1" dirty="0" smtClean="0">
                          <a:latin typeface="Georgia" pitchFamily="18" charset="0"/>
                        </a:rPr>
                        <a:t>, дидактич</a:t>
                      </a:r>
                      <a:r>
                        <a:rPr lang="ru-RU" sz="1000" b="1" dirty="0">
                          <a:latin typeface="Georgia" pitchFamily="18" charset="0"/>
                        </a:rPr>
                        <a:t>. игра «Что было, есть и будет»,рисование.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Georgia" pitchFamily="18" charset="0"/>
                        </a:rPr>
                        <a:t>Дид. игра «Кто когда работает», подв. игра «Вчера, сегодня, завтра», работа с моделями, лепка.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Georgia" pitchFamily="18" charset="0"/>
                        </a:rPr>
                        <a:t>Чтение </a:t>
                      </a:r>
                      <a:r>
                        <a:rPr lang="ru-RU" sz="1000" b="1" dirty="0" smtClean="0">
                          <a:latin typeface="Georgia" pitchFamily="18" charset="0"/>
                        </a:rPr>
                        <a:t>сказки ,</a:t>
                      </a:r>
                      <a:r>
                        <a:rPr lang="ru-RU" sz="1000" b="1" dirty="0">
                          <a:latin typeface="Georgia" pitchFamily="18" charset="0"/>
                        </a:rPr>
                        <a:t>речевая игра «Назови соседей»,подв. игра «День и ночь»,коллективная работа «Части суток».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6094" marR="36094" marT="0" marB="0"/>
                </a:tc>
              </a:tr>
              <a:tr h="2484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Georgia" pitchFamily="18" charset="0"/>
                        </a:rPr>
                        <a:t>Осень. Осенние месяцы</a:t>
                      </a:r>
                      <a:endParaRPr lang="ru-RU" sz="1000" b="1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6094" marR="360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Georgia" pitchFamily="18" charset="0"/>
                        </a:rPr>
                        <a:t>Осенний букет.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Georgia" pitchFamily="18" charset="0"/>
                        </a:rPr>
                        <a:t>К осени в гости.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Georgia" pitchFamily="18" charset="0"/>
                        </a:rPr>
                        <a:t>Какая бывает осень.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Georgia" pitchFamily="18" charset="0"/>
                        </a:rPr>
                        <a:t>Изменения в природе.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Georgia" pitchFamily="18" charset="0"/>
                        </a:rPr>
                        <a:t>Осенняя погода.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Georgia" pitchFamily="18" charset="0"/>
                        </a:rPr>
                        <a:t>Скажи наоборот.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Georgia" pitchFamily="18" charset="0"/>
                        </a:rPr>
                        <a:t>Осень музыкальная.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Georgia" pitchFamily="18" charset="0"/>
                        </a:rPr>
                        <a:t>Времена года.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6094" marR="360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Georgia" pitchFamily="18" charset="0"/>
                        </a:rPr>
                        <a:t>Чтение </a:t>
                      </a:r>
                      <a:r>
                        <a:rPr lang="ru-RU" sz="1000" b="1" dirty="0">
                          <a:latin typeface="Georgia" pitchFamily="18" charset="0"/>
                        </a:rPr>
                        <a:t>стихов</a:t>
                      </a:r>
                      <a:r>
                        <a:rPr lang="ru-RU" sz="1000" b="1" dirty="0" smtClean="0">
                          <a:latin typeface="Georgia" pitchFamily="18" charset="0"/>
                        </a:rPr>
                        <a:t>, отгадывание </a:t>
                      </a:r>
                      <a:r>
                        <a:rPr lang="ru-RU" sz="1000" b="1" dirty="0">
                          <a:latin typeface="Georgia" pitchFamily="18" charset="0"/>
                        </a:rPr>
                        <a:t>загадок, дид. игра «К осени в гости», аппликация «Букет».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Georgia" pitchFamily="18" charset="0"/>
                        </a:rPr>
                        <a:t>Чтение рассказа «Осень», речевая игра «Какая бывает осень», пальчиковая гимнастика, динамическая игра «Дождик», рисование.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Georgia" pitchFamily="18" charset="0"/>
                        </a:rPr>
                        <a:t>Наблюдения за сезонными изменениями в природе на прогулке</a:t>
                      </a:r>
                      <a:r>
                        <a:rPr lang="ru-RU" sz="1000" b="1" dirty="0" smtClean="0">
                          <a:latin typeface="Georgia" pitchFamily="18" charset="0"/>
                        </a:rPr>
                        <a:t>, за </a:t>
                      </a:r>
                      <a:r>
                        <a:rPr lang="ru-RU" sz="1000" b="1" dirty="0">
                          <a:latin typeface="Georgia" pitchFamily="18" charset="0"/>
                        </a:rPr>
                        <a:t>деятельностью взрослых и детей, заучивание пословиц.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Georgia" pitchFamily="18" charset="0"/>
                        </a:rPr>
                        <a:t>Дидактич. игра «Вставь пропущенный месяц», речевая игра «Назови, какая погода», изготовление осенних листьев.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Georgia" pitchFamily="18" charset="0"/>
                        </a:rPr>
                        <a:t>Прослушивание </a:t>
                      </a:r>
                      <a:r>
                        <a:rPr lang="ru-RU" sz="1000" b="1" dirty="0">
                          <a:latin typeface="Georgia" pitchFamily="18" charset="0"/>
                        </a:rPr>
                        <a:t>музыкальных произведений, разучивание движений, составление описательного рассказа.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Georgia" pitchFamily="18" charset="0"/>
                        </a:rPr>
                        <a:t>Работа с моделями «Времена года»,чтение пословиц, поговорок, коллективная работа «Золотая осень».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6094" marR="3609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40466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Формы организации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воспитательно - образовательного </a:t>
            </a:r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процесса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951617392"/>
              </p:ext>
            </p:extLst>
          </p:nvPr>
        </p:nvGraphicFramePr>
        <p:xfrm>
          <a:off x="251520" y="1052736"/>
          <a:ext cx="856895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67544" y="4077072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Методы и приемы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44008" y="465406"/>
            <a:ext cx="432048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002060"/>
                </a:solidFill>
                <a:latin typeface="Georgia" pitchFamily="18" charset="0"/>
              </a:rPr>
              <a:t>Исходя из логики действий, осуществляемых решающим, разнообразный элементарный занимательный материал можно классифицировать, выделив в нем условно 3 основные группы: развлечения, математические игры и задачи, развивающие (дидактические) игры и упражнения. Основанием для выделения таких групп является характер и назначение материала того или иного вида.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0314505"/>
              </p:ext>
            </p:extLst>
          </p:nvPr>
        </p:nvGraphicFramePr>
        <p:xfrm>
          <a:off x="4716016" y="2348879"/>
          <a:ext cx="4248472" cy="432048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029933"/>
                <a:gridCol w="836820"/>
                <a:gridCol w="772449"/>
                <a:gridCol w="864664"/>
                <a:gridCol w="744606"/>
              </a:tblGrid>
              <a:tr h="56984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Занимательный математический материал</a:t>
                      </a:r>
                      <a:endParaRPr lang="ru-RU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9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Развлечения</a:t>
                      </a:r>
                      <a:endParaRPr lang="ru-RU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Математические (логические) игры, задачи, упражнения</a:t>
                      </a:r>
                      <a:endParaRPr lang="ru-RU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Дидактические игры и упражнения</a:t>
                      </a:r>
                      <a:endParaRPr lang="ru-RU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0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Загадки, задачи-шутки, ребусы, кроссворды, головоломки, математические квадраты, математические фокусы</a:t>
                      </a:r>
                      <a:endParaRPr lang="ru-RU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 блоками, кубиками на включение, нахождение</a:t>
                      </a:r>
                      <a:endParaRPr lang="ru-RU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Словесные</a:t>
                      </a:r>
                      <a:endParaRPr lang="ru-RU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 наглядным материалом</a:t>
                      </a:r>
                      <a:endParaRPr lang="ru-RU" sz="105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Словесные</a:t>
                      </a:r>
                      <a:endParaRPr lang="ru-RU" sz="1050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51520" y="260648"/>
            <a:ext cx="4392488" cy="6370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002060"/>
                </a:solidFill>
                <a:latin typeface="Georgia" pitchFamily="18" charset="0"/>
              </a:rPr>
              <a:t>Наиболее эффективной организации познавательной  деятельности способствует соблюдение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следующих условий: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Учёт индивидуальных, возрастных психологических особенностей детей  5-го года жизни ( использование большого  количества    наглядности, материала для практических работ)     </a:t>
            </a: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2. Создание благоприятной психологической атмосферы и эмоционального настроя (доброжелательный спокойный тон речи воспитателя, создание ситуаций успешности для каждого воспитанника)</a:t>
            </a: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3. Широкое использование игровой мотивации</a:t>
            </a: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4. Интеграция познавательной  деятельности в другие виды: музыкальную, двигательную, изобразительную.</a:t>
            </a: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5. Смена и чередование видов деятельности в связи с быстрой утомляемостью и отвлекаемостью детей</a:t>
            </a: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6.Развивающий характер заданий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2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688" y="260648"/>
            <a:ext cx="8858312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Процесс формирования временных представлений у дошкольников  начинается с ознакомления с частями суток.</a:t>
            </a:r>
            <a:endParaRPr kumimoji="0" lang="ru-RU" sz="20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596" y="4214818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4282" y="1071546"/>
            <a:ext cx="47149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Формированию представлений о частях суток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мы использовали  следующие дидактические игры: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«Кто работает рано утром?»,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«Путешествие ночью»,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«Назови пропущенное слово»,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«День и ночь»,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«Кто, когда спит»,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«Что я люблю делать днем, утром…»,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«Подбери картинки»,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«Скажи наоборот».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pic>
        <p:nvPicPr>
          <p:cNvPr id="12" name="Рисунок 1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1214422"/>
            <a:ext cx="1785950" cy="1735944"/>
          </a:xfrm>
          <a:prstGeom prst="rect">
            <a:avLst/>
          </a:prstGeom>
        </p:spPr>
      </p:pic>
      <p:pic>
        <p:nvPicPr>
          <p:cNvPr id="13" name="Рисунок 12" descr="im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214422"/>
            <a:ext cx="1928826" cy="1809239"/>
          </a:xfrm>
          <a:prstGeom prst="rect">
            <a:avLst/>
          </a:prstGeom>
        </p:spPr>
      </p:pic>
      <p:pic>
        <p:nvPicPr>
          <p:cNvPr id="15" name="Рисунок 14" descr="img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3278408"/>
            <a:ext cx="1785278" cy="168887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4214810" y="3929066"/>
            <a:ext cx="1357322" cy="128588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Сутки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786182" y="3857628"/>
            <a:ext cx="414334" cy="3428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286116" y="3214686"/>
            <a:ext cx="1414466" cy="57150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Положение солнца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29256" y="3071810"/>
            <a:ext cx="1500198" cy="57150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Деятельность  человека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>
            <a:off x="5329246" y="3743324"/>
            <a:ext cx="357190" cy="3000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143636" y="4071942"/>
            <a:ext cx="928694" cy="57150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Тень</a:t>
            </a:r>
            <a:endParaRPr lang="ru-RU" sz="1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>
            <a:off x="5643570" y="442913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6215074" y="4929198"/>
            <a:ext cx="857256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Часы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10800000">
            <a:off x="5500694" y="5072074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42844" y="6072206"/>
            <a:ext cx="885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Схематичным образом прописывается распорядок дня, дается четкое направление хода времени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2844" y="1071546"/>
            <a:ext cx="39290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Ознакомление дошкольников с днями недели следует соотносить как меру рабочего и выходного времени.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688" y="142852"/>
            <a:ext cx="871546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ормирования временных представлений у дошкольников  о днях недели</a:t>
            </a:r>
            <a:endParaRPr kumimoji="0" lang="ru-RU" sz="28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4" name="Рисунок 3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000108"/>
            <a:ext cx="4762500" cy="147637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285984" y="2500306"/>
            <a:ext cx="1500198" cy="1428760"/>
          </a:xfrm>
          <a:prstGeom prst="ellipse">
            <a:avLst/>
          </a:prstGeom>
          <a:solidFill>
            <a:srgbClr val="27C5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Дни недели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857356" y="2571744"/>
            <a:ext cx="500066" cy="28575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14282" y="2000240"/>
            <a:ext cx="2214578" cy="57150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Расписание НОД</a:t>
            </a:r>
            <a:endParaRPr lang="ru-RU" sz="1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928794" y="314324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42844" y="2857496"/>
            <a:ext cx="1785950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Календарь</a:t>
            </a:r>
            <a:endParaRPr lang="ru-RU" sz="1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42844" y="3786190"/>
            <a:ext cx="2071702" cy="78581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После (вторника и т.п.)</a:t>
            </a:r>
            <a:endParaRPr lang="ru-RU" sz="1600" b="1" dirty="0">
              <a:latin typeface="Georgia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214546" y="3857628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 flipH="1">
            <a:off x="4214810" y="2786058"/>
            <a:ext cx="2143140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Деятельность человека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>
            <a:off x="3786182" y="314324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 flipH="1">
            <a:off x="3857620" y="3786190"/>
            <a:ext cx="2143140" cy="714380"/>
          </a:xfrm>
          <a:prstGeom prst="ellipse">
            <a:avLst/>
          </a:prstGeom>
          <a:solidFill>
            <a:srgbClr val="B736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Традиции (экскурсии, уборка)</a:t>
            </a:r>
            <a:endParaRPr lang="ru-RU" sz="1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10800000">
            <a:off x="3428992" y="3857628"/>
            <a:ext cx="428628" cy="214314"/>
          </a:xfrm>
          <a:prstGeom prst="straightConnector1">
            <a:avLst/>
          </a:prstGeom>
          <a:ln>
            <a:solidFill>
              <a:srgbClr val="B736EA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429388" y="2500306"/>
            <a:ext cx="2571768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Игры: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«Неделька, стройся», «Веселая неделя»,  «Радуга-дуга»,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«Чья неделя скорее соберется»,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«Лови, бросай, дни недели называй»,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«Найди соседей»,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«Найди свой день»,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«Я начну, а ты продолжи», «Назовите 1, 2, 5, 7… день недели»,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Семь волшебных листков», 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«Наведи порядок», «Разноцветная неделька», «Совушка»,  «Неделькина лесенка».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688" y="142852"/>
            <a:ext cx="871546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ормирования представлений у дошкольников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 временах года</a:t>
            </a:r>
            <a:endParaRPr kumimoji="0" lang="ru-RU" sz="28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6" name="Рисунок 5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571481"/>
            <a:ext cx="1638027" cy="1556126"/>
          </a:xfrm>
          <a:prstGeom prst="rect">
            <a:avLst/>
          </a:prstGeom>
        </p:spPr>
      </p:pic>
      <p:pic>
        <p:nvPicPr>
          <p:cNvPr id="9" name="Рисунок 8" descr="img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928670"/>
            <a:ext cx="1510856" cy="1051555"/>
          </a:xfrm>
          <a:prstGeom prst="rect">
            <a:avLst/>
          </a:prstGeom>
        </p:spPr>
      </p:pic>
      <p:pic>
        <p:nvPicPr>
          <p:cNvPr id="10" name="Рисунок 9" descr="img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928670"/>
            <a:ext cx="1529914" cy="1110718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57884" y="3071810"/>
            <a:ext cx="1500198" cy="714380"/>
          </a:xfrm>
          <a:prstGeom prst="ellipse">
            <a:avLst/>
          </a:prstGeom>
          <a:solidFill>
            <a:srgbClr val="27C5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Сезон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2357430"/>
            <a:ext cx="1500198" cy="500066"/>
          </a:xfrm>
          <a:prstGeom prst="rect">
            <a:avLst/>
          </a:prstGeom>
          <a:solidFill>
            <a:srgbClr val="B736EA"/>
          </a:solidFill>
          <a:ln>
            <a:solidFill>
              <a:srgbClr val="B736E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Деятельность  человека</a:t>
            </a:r>
            <a:endParaRPr lang="ru-RU" sz="1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2357430"/>
            <a:ext cx="1500198" cy="57150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Явления природы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00958" y="3143248"/>
            <a:ext cx="1500198" cy="5715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Календарь</a:t>
            </a:r>
            <a:endParaRPr lang="ru-RU" sz="1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86578" y="4000504"/>
            <a:ext cx="1500198" cy="5715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Деятельность  человека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3929066"/>
            <a:ext cx="1571636" cy="571504"/>
          </a:xfrm>
          <a:prstGeom prst="rect">
            <a:avLst/>
          </a:prstGeom>
          <a:solidFill>
            <a:srgbClr val="644C6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Порядок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Georgia" pitchFamily="18" charset="0"/>
              </a:rPr>
              <a:t>(был март- будет апрель)</a:t>
            </a:r>
            <a:endParaRPr lang="ru-RU" sz="1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3071810"/>
            <a:ext cx="1500198" cy="57150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Праздники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3429000"/>
            <a:ext cx="378621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Для формирования представлений о временах года  использовали  игры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«Когда это бывает?»,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лото «Времена года»,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«Помоги незнайке собраться на прогулку», «Когда деревья надевают этот наряд», «Волшебный круг»,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«Лови, бросай, месяцы года называй»,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«Что перепутал художник»,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«Какое время года я загадала?»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785794"/>
          <a:ext cx="350046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86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Следующий важный этап в выработке понимания времени — работа с понятиями прошлого, настоящего и будущего. Так как детям сложно определять временной интервал, использовали  игровые задания, которые дети должны выполнять в течение определенного отрезка времени.</a:t>
            </a:r>
            <a:br>
              <a:rPr lang="ru-RU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9512" y="1628800"/>
            <a:ext cx="46973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При формировании представлений о текучести времени мы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использовали игры «Вчера, сегодня, завтра»,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«Машина времени»,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«Было – будет»,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«Дни приходят и уходят».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3068960"/>
            <a:ext cx="4904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Важной задачей является знакомство детей с часами. После того, как дети освоили  последовательность событий, стали ориентироваться во временах года и в прошлом, будущем и настоящем, мы открыли приборы для измерения времени - часы.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20072" y="1844824"/>
            <a:ext cx="1071570" cy="1000132"/>
          </a:xfrm>
          <a:prstGeom prst="ellipse">
            <a:avLst/>
          </a:prstGeom>
          <a:solidFill>
            <a:srgbClr val="27C5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Год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1556792"/>
            <a:ext cx="1414466" cy="57150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Календарь</a:t>
            </a:r>
            <a:endParaRPr lang="ru-RU" sz="1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2285992"/>
            <a:ext cx="1414466" cy="57150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Праздник Новый год</a:t>
            </a:r>
            <a:endParaRPr lang="ru-RU" sz="1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228184" y="1916832"/>
            <a:ext cx="648072" cy="7086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6300192" y="2492896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8532" y="357166"/>
            <a:ext cx="871546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Интеграция по направлениям развития</a:t>
            </a:r>
            <a:endParaRPr kumimoji="0" lang="ru-RU" sz="28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94276" y="1000108"/>
            <a:ext cx="526360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Речевое направление</a:t>
            </a:r>
            <a:endParaRPr kumimoji="0" lang="ru-RU" sz="28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62282" y="3736776"/>
            <a:ext cx="34245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Физическая  культура</a:t>
            </a:r>
            <a:endParaRPr kumimoji="0" lang="ru-RU" sz="28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3714752"/>
            <a:ext cx="35719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Художественно- эстетическое</a:t>
            </a:r>
            <a:endParaRPr kumimoji="0" lang="ru-RU" sz="28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15074" y="1000108"/>
            <a:ext cx="250033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Ручной труд</a:t>
            </a:r>
            <a:endParaRPr kumimoji="0" lang="ru-RU" sz="28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7" name="Рисунок 6" descr="s7750_131736972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4082" y="1544440"/>
            <a:ext cx="2737858" cy="1884559"/>
          </a:xfrm>
          <a:prstGeom prst="rect">
            <a:avLst/>
          </a:prstGeom>
        </p:spPr>
      </p:pic>
      <p:pic>
        <p:nvPicPr>
          <p:cNvPr id="8" name="Рисунок 7" descr="C:\Documents and Settings\Максим\Рабочий стол\Фото февраль 2010\CIMG3331.JPG"/>
          <p:cNvPicPr/>
          <p:nvPr/>
        </p:nvPicPr>
        <p:blipFill>
          <a:blip r:embed="rId3" cstate="email"/>
          <a:srcRect t="7129"/>
          <a:stretch>
            <a:fillRect/>
          </a:stretch>
        </p:blipFill>
        <p:spPr bwMode="auto">
          <a:xfrm>
            <a:off x="214282" y="4509120"/>
            <a:ext cx="2485510" cy="2078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Documents and Settings\Максим\Рабочий стол\Фото февраль 2010\CIMG3350.JPG"/>
          <p:cNvPicPr/>
          <p:nvPr/>
        </p:nvPicPr>
        <p:blipFill>
          <a:blip r:embed="rId4" cstate="email"/>
          <a:srcRect l="2857" r="2857"/>
          <a:stretch>
            <a:fillRect/>
          </a:stretch>
        </p:blipFill>
        <p:spPr bwMode="auto">
          <a:xfrm>
            <a:off x="2915816" y="4509120"/>
            <a:ext cx="2518474" cy="2112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5500702"/>
            <a:ext cx="8643998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Психолого – педагогические исследования под руководством Б.Г. Ананьева доказали, что нет ни одного вида деятельности детей в процессе обучения, в котором пространственно-временная ориентировка не являлась бы важным «условием усвоения знаний, умений и навыков развития мышления».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357166"/>
            <a:ext cx="51435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Актуальность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844" y="1142984"/>
            <a:ext cx="88583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Дошкольный возраст является существенным этапом в развитии целенаправленного поведения,  познавательной, мыслительной деятельности, что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обусловливают возможность и успешность учебной деятельности.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57224" y="1928802"/>
          <a:ext cx="750099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688" y="296740"/>
            <a:ext cx="871546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kumimoji="0" lang="ru-RU" sz="28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76470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Родители получили рекомендации по формированию у детей чувства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времени   на  консультации,  практикуме   «Формирование  у  ребенка</a:t>
            </a:r>
            <a:r>
              <a:rPr lang="ru-RU" sz="900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представлений  о  времени»  с  целью  привлечения  родителей  к  активному</a:t>
            </a:r>
            <a:r>
              <a:rPr lang="ru-RU" sz="900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участию в развитии своего ребенка, а также создания пространства для игр со временем.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79512" y="1844825"/>
            <a:ext cx="6192688" cy="47705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Система дидактических игр и задания для детей, которые родители могут провести дома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Постепенно знакомить ребенка со временем; заучивать вместе с ним названия месяцев или дней недели;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игре, в совместном чтении связывать то или иное время года с приметами собственной жизни ребенка (зимой ты будешь кататься на санках, а летом – купаться в речке) и жизни окружающего мира, природы (весной на ветках вырастают листочки, а осенью они опадают);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Побуждать ребенка самостоятельно находить особенности того или иного дня недели, месяца или времени года;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процессе чтения просить ребенка рассказать, о каком времени года в них идет речь, сравнить зиму и лето, весну и осень;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Рассматривая фотографии в журналах, иллюстрации в книгах, задавать вопросы: “какое это время года? Почему ты так думаешь?”, “бывает так в декабре?”, “скоро ли наступит здесь зима? И т.д.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Проводить дидактические игры (“закончи предложения”, “неделька, стройся!”,“когда это бывает?”, “догадайся, какое время года?” И др.).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8532" y="357166"/>
            <a:ext cx="871546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Ожидаемые результаты</a:t>
            </a:r>
            <a:endParaRPr kumimoji="0" lang="ru-RU" sz="32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42844" y="928670"/>
          <a:ext cx="878687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Цель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-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выявить сформированности представлений о времени, с целью повышения уровня умственного развития детей старшего дошкольного возраста. Детям были предложены задания аналогичные тем, что использовались при проведении констатирующего эксперимента.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21" y="1556792"/>
          <a:ext cx="5072097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429256" y="1987184"/>
            <a:ext cx="350046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Из полученных данных следует, что подобранные нами  дидактические игры и занимательные упражнения по формированию представлений о времени способствуют переходу от элементарных знаний к более высоким его уровням. Дети имеют конкретные представления о времени. Увеличился интерес к данной деятельности. На вопросы дети стали давать более четкие, полные ответы. У детей сформированы такие интегративные качества, как способный решать интеллектуальные  и личностные задачи (проблемы) адекватные возрасту детей, любознательный, активный, овладевший универсальными предпосылками учебной деятельности.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remena_goda_game_01.jpg"/>
          <p:cNvPicPr>
            <a:picLocks noChangeAspect="1"/>
          </p:cNvPicPr>
          <p:nvPr/>
        </p:nvPicPr>
        <p:blipFill>
          <a:blip r:embed="rId2" cstate="print"/>
          <a:srcRect b="8292"/>
          <a:stretch>
            <a:fillRect/>
          </a:stretch>
        </p:blipFill>
        <p:spPr>
          <a:xfrm>
            <a:off x="6286512" y="2571744"/>
            <a:ext cx="2381570" cy="2857520"/>
          </a:xfrm>
          <a:prstGeom prst="rect">
            <a:avLst/>
          </a:prstGeom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4282" y="785794"/>
            <a:ext cx="81439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Наша работа показала, что создание системы работы по формированию представлений о времени  через использование дидактических  игр и занимательных упражнений будет наиболее эффективным при соблюдении следующих условий:</a:t>
            </a:r>
            <a:endParaRPr kumimoji="0" lang="ru-RU" sz="9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включение в целостный педагогический процесс разнообразных форм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работы по формированию временных представлений;</a:t>
            </a:r>
            <a:endParaRPr kumimoji="0" lang="ru-RU" sz="9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создание предметно-развивающей среды для обогащения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жизненного 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опыта детей;</a:t>
            </a:r>
            <a:endParaRPr kumimoji="0" lang="ru-RU" sz="9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понимание воспитателем значимости проблемы и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проявление его творческой инициативности в подборе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форм, методов работы с детьми;</a:t>
            </a:r>
            <a:endParaRPr kumimoji="0" lang="ru-RU" sz="9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педагогическое просвещение родителей в вопросах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формирования представлений о времени.</a:t>
            </a:r>
            <a:endParaRPr kumimoji="0" lang="ru-RU" sz="9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Работа не претендует на окончательное решение проблемы.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Наиболее перспективным, на наш взгляд, представляется подход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 данной проблеме на протяжение всего дошкольного возраста.</a:t>
            </a: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8532" y="357166"/>
            <a:ext cx="814399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Выводы</a:t>
            </a:r>
            <a:endParaRPr kumimoji="0" lang="ru-RU" sz="36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4857760"/>
            <a:ext cx="8429684" cy="5000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Становление представлений о времени  у дошкольников проходит на основе:</a:t>
            </a:r>
          </a:p>
          <a:p>
            <a:pPr algn="ctr"/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214282" y="4857736"/>
          <a:ext cx="8501122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357166"/>
            <a:ext cx="8215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 детей формируются временные представления 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4 направлениях:</a:t>
            </a:r>
            <a:endParaRPr kumimoji="0" lang="ru-RU" sz="24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14282" y="1000108"/>
          <a:ext cx="8643998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4282" y="548680"/>
            <a:ext cx="334960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Ряд авторов посвятили свои исследования использованию дидактической игры в формировании представлений о времени у детей дошкольного возраста. Р.Л. Непомнящая указывает, что игры и занимательные упражнения широко используются для развития у детей различных представлений о времени во всех возрастных группах детского сада.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083213653"/>
              </p:ext>
            </p:extLst>
          </p:nvPr>
        </p:nvGraphicFramePr>
        <p:xfrm>
          <a:off x="3563888" y="476672"/>
          <a:ext cx="54006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941168"/>
            <a:ext cx="8749884" cy="1815882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Виды дидактических игр по формированию временных представлений детей старшего дошкольного возраста: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Словесные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Настольно-печатные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С предметами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581"/>
          <a:stretch>
            <a:fillRect/>
          </a:stretch>
        </p:blipFill>
        <p:spPr>
          <a:xfrm>
            <a:off x="5857884" y="2928934"/>
            <a:ext cx="3143272" cy="2915687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906727651"/>
              </p:ext>
            </p:extLst>
          </p:nvPr>
        </p:nvGraphicFramePr>
        <p:xfrm>
          <a:off x="323528" y="548680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92080" y="440960"/>
            <a:ext cx="3496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40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7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609600"/>
            <a:ext cx="4165032" cy="639762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Возрастные особенности детей старшего дошкольного возраста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75571333"/>
              </p:ext>
            </p:extLst>
          </p:nvPr>
        </p:nvGraphicFramePr>
        <p:xfrm>
          <a:off x="323850" y="1328738"/>
          <a:ext cx="4092575" cy="4764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4247328" cy="639762"/>
          </a:xfrm>
        </p:spPr>
        <p:txBody>
          <a:bodyPr/>
          <a:lstStyle/>
          <a:p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Особенности  восприятия старшими дошкольниками времени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491976361"/>
              </p:ext>
            </p:extLst>
          </p:nvPr>
        </p:nvGraphicFramePr>
        <p:xfrm>
          <a:off x="4645024" y="1328738"/>
          <a:ext cx="4319463" cy="4764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6518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915816" y="5157192"/>
            <a:ext cx="6120680" cy="1600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ВЫВОД</a:t>
            </a:r>
            <a:r>
              <a:rPr lang="ru-RU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: Современные </a:t>
            </a:r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требования к дошкольному образованию ориентируют педагога на развивающее обучение, диктуют необходимость использования новых форм его организации, при которых синтезировались бы элементы познавательного, игрового, поискового и учебного взаимодействия.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98099139"/>
              </p:ext>
            </p:extLst>
          </p:nvPr>
        </p:nvGraphicFramePr>
        <p:xfrm>
          <a:off x="3286116" y="476672"/>
          <a:ext cx="5534357" cy="556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85720" y="1000108"/>
            <a:ext cx="3428992" cy="411480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Таким образом,  формирование представлений о времени у детей является сложной проблемой. Эта сложность обусловлена тем, что время как категория, обладает рядом специфических особенностей, которые делают его абстрактным понятием. </a:t>
            </a:r>
          </a:p>
        </p:txBody>
      </p:sp>
    </p:spTree>
    <p:extLst>
      <p:ext uri="{BB962C8B-B14F-4D97-AF65-F5344CB8AC3E}">
        <p14:creationId xmlns:p14="http://schemas.microsoft.com/office/powerpoint/2010/main" xmlns="" val="1546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548680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Цель работы - Формирование временных  представлений детей старшего дошкольного возраста средствами дидактических игр и занимательного материала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Задачи: 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- формирование первичной практической ориентировки во времени;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- формирование чувства времени;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- ознакомление с отдельными «временными» эталонами;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- формирование начальных представлений и понятий о некоторых свойствах времени (объективность, периодичность, одновременность).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221088"/>
            <a:ext cx="864096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1.Определить  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уровень   сформированности представлений о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времени детей старшего дошкольного возраста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2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. Проанализировать предметно-развивающую среду, связанную с вопросом формирования у детей представлений о времени.</a:t>
            </a:r>
          </a:p>
          <a:p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3.Определение уровня заинтересованности в проведении данной работы с родителями. </a:t>
            </a: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4.Определение основных форм 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8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767545451"/>
              </p:ext>
            </p:extLst>
          </p:nvPr>
        </p:nvGraphicFramePr>
        <p:xfrm>
          <a:off x="179513" y="188640"/>
          <a:ext cx="5040559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04048" y="404664"/>
            <a:ext cx="4139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180975">
              <a:buFont typeface="Wingdings" pitchFamily="2" charset="2"/>
              <a:buChar char="Ø"/>
            </a:pP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Анализ данных констатирующего этапа, позволяет сделать вывод о том, что у детей данной группы преобладает средний уровень сформированности  временных представлений.  В основном трудности связаны  с тем, что дети не дифференцируют понятия «сутки - день», не всегда точно определяют последовательность дней недели, путают такие понятия, как «вчера, послезавтра, позавчера»,  называют текущий месяц, знают к какой сезон, но не определяют время по часам. Затрудняется в речевом выражении своих действий. </a:t>
            </a:r>
            <a:endParaRPr lang="ru-RU" sz="16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85725" indent="180975">
              <a:buFont typeface="Wingdings" pitchFamily="2" charset="2"/>
              <a:buChar char="Ø"/>
            </a:pP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Анализ опроса родителей показывает, что родители проявляют интерес к данной работе, но не знают как, в какой последовательности и главное, </a:t>
            </a:r>
            <a:endParaRPr lang="ru-RU" sz="16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285750" indent="-285750"/>
            <a:endParaRPr lang="ru-RU" sz="16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805264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какие игры и занимательные упражнения помогут детям в формировании временных представлений.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2439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777</TotalTime>
  <Words>2373</Words>
  <Application>Microsoft Office PowerPoint</Application>
  <PresentationFormat>Экран (4:3)</PresentationFormat>
  <Paragraphs>257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NewsPrint</vt:lpstr>
      <vt:lpstr>Слайд 1</vt:lpstr>
      <vt:lpstr>Слайд 2</vt:lpstr>
      <vt:lpstr>Слайд 3</vt:lpstr>
      <vt:lpstr>Слайд 4</vt:lpstr>
      <vt:lpstr>Слайд 5</vt:lpstr>
      <vt:lpstr>Слайд 6</vt:lpstr>
      <vt:lpstr>ВЫВОД: Современные требования к дошкольному образованию ориентируют педагога на развивающее обучение, диктуют необходимость использования новых форм его организации, при которых синтезировались бы элементы познавательного, игрового, поискового и учебного взаимодействия.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80</cp:revision>
  <dcterms:created xsi:type="dcterms:W3CDTF">2012-11-09T15:29:50Z</dcterms:created>
  <dcterms:modified xsi:type="dcterms:W3CDTF">2016-01-20T11:30:51Z</dcterms:modified>
</cp:coreProperties>
</file>