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8EA0F4-BA3C-46B5-975B-3AF9CE758093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EE6E8-CC31-4CE0-80BD-B60D4AA65F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7160840" cy="122413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 </a:t>
            </a:r>
            <a:r>
              <a:rPr lang="ru-RU" sz="2000" dirty="0" err="1" smtClean="0">
                <a:solidFill>
                  <a:schemeClr val="tx1"/>
                </a:solidFill>
              </a:rPr>
              <a:t>Улько</a:t>
            </a:r>
            <a:r>
              <a:rPr lang="ru-RU" sz="2000" dirty="0" smtClean="0">
                <a:solidFill>
                  <a:schemeClr val="tx1"/>
                </a:solidFill>
              </a:rPr>
              <a:t> Е.А.,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читель-дефектолог ГБОУ ООШ №15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СП «Детский сад «</a:t>
            </a:r>
            <a:r>
              <a:rPr lang="ru-RU" sz="2000" dirty="0" err="1" smtClean="0">
                <a:solidFill>
                  <a:schemeClr val="tx1"/>
                </a:solidFill>
              </a:rPr>
              <a:t>Чебурашка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700" i="1" dirty="0" smtClean="0">
                <a:solidFill>
                  <a:schemeClr val="accent2">
                    <a:lumMod val="75000"/>
                  </a:schemeClr>
                </a:solidFill>
              </a:rPr>
              <a:t>Увлекательная геометрия </a:t>
            </a:r>
            <a:br>
              <a:rPr lang="ru-RU" sz="67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3814936" cy="26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772400" cy="273630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фигуры все узнал,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круг и про овал,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Квадрат и треугольник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стал совсем, как школьник!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accent1"/>
              </a:solidFill>
            </a:endParaRPr>
          </a:p>
        </p:txBody>
      </p:sp>
      <p:pic>
        <p:nvPicPr>
          <p:cNvPr id="4" name="Picture 4" descr="http://tvori-dizain.ucoz.ru/_ph/18/353651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3237470" cy="2825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круг, и это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круг,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Много есть кругов вокруг.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Солнце круглое и мяч,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Круглый обруч и калач.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92280" y="692696"/>
            <a:ext cx="11304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img3.proshkolu.ru/content/media/pic/std/1000000/857000/856350-c2e1665cf5b228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116563" cy="2711411"/>
          </a:xfrm>
          <a:prstGeom prst="rect">
            <a:avLst/>
          </a:prstGeom>
          <a:noFill/>
        </p:spPr>
      </p:pic>
      <p:pic>
        <p:nvPicPr>
          <p:cNvPr id="4102" name="Picture 6" descr="http://otvet.imgsmail.ru/download/b32976217d41e8e6fd84ab7fcc5e4c83_i-5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1751856" cy="1751857"/>
          </a:xfrm>
          <a:prstGeom prst="rect">
            <a:avLst/>
          </a:prstGeom>
          <a:noFill/>
        </p:spPr>
      </p:pic>
      <p:pic>
        <p:nvPicPr>
          <p:cNvPr id="4104" name="Picture 8" descr="http://4.bp.blogspot.com/-Jz_bVYSLjvU/T6-LAYpVF2I/AAAAAAAAFOQ/BQyiMTQeT6o/s1600/%D0%9C%D1%8F%D1%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21088"/>
            <a:ext cx="1735370" cy="1788071"/>
          </a:xfrm>
          <a:prstGeom prst="rect">
            <a:avLst/>
          </a:prstGeom>
          <a:noFill/>
        </p:spPr>
      </p:pic>
      <p:pic>
        <p:nvPicPr>
          <p:cNvPr id="4106" name="Picture 10" descr="http://i3.telesam.net/1/257/2567932/afacdb/utyazhelennyj-obruch-garmo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2460592" cy="2216721"/>
          </a:xfrm>
          <a:prstGeom prst="rect">
            <a:avLst/>
          </a:prstGeom>
          <a:noFill/>
        </p:spPr>
      </p:pic>
      <p:pic>
        <p:nvPicPr>
          <p:cNvPr id="4108" name="Picture 12" descr="http://i43.beon.ru/67/26/1482667/29/50454129/Kalach_chelyabinsky_b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581128"/>
            <a:ext cx="2723456" cy="204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29249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Я фигура – хоть куда,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Очень ровная всегда,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Все углы во мне равны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четыре стороны.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Кубик – мой любимый брат,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Потому что я </a:t>
            </a:r>
            <a:r>
              <a:rPr lang="ru-RU" sz="2400" b="1" dirty="0" smtClean="0">
                <a:solidFill>
                  <a:srgbClr val="0070C0"/>
                </a:solidFill>
              </a:rPr>
              <a:t>квадрат.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7236296" y="1124744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igraem-s-mamoi.ru/wp-content/uploads/2012/03/KVADRAT-300x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1766470" cy="1748805"/>
          </a:xfrm>
          <a:prstGeom prst="rect">
            <a:avLst/>
          </a:prstGeom>
          <a:noFill/>
        </p:spPr>
      </p:pic>
      <p:pic>
        <p:nvPicPr>
          <p:cNvPr id="15364" name="Picture 4" descr="http://www.moichasiki.ru/images/shop_items/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2419028" cy="2419028"/>
          </a:xfrm>
          <a:prstGeom prst="rect">
            <a:avLst/>
          </a:prstGeom>
          <a:noFill/>
        </p:spPr>
      </p:pic>
      <p:pic>
        <p:nvPicPr>
          <p:cNvPr id="15368" name="Picture 8" descr="http://podarki-king.ru/394-thickbox/zerkalo-shokolad-temnyy-kvadratn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00000">
            <a:off x="6012325" y="3396933"/>
            <a:ext cx="2511925" cy="2511925"/>
          </a:xfrm>
          <a:prstGeom prst="rect">
            <a:avLst/>
          </a:prstGeom>
          <a:noFill/>
        </p:spPr>
      </p:pic>
      <p:pic>
        <p:nvPicPr>
          <p:cNvPr id="15370" name="Picture 10" descr="http://provolyn.com/sites/default/files/images/news/u15848/2013-03-08/televiz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17032"/>
            <a:ext cx="3155504" cy="2366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На </a:t>
            </a:r>
            <a:r>
              <a:rPr lang="ru-RU" sz="2700" b="1" dirty="0" smtClean="0">
                <a:solidFill>
                  <a:srgbClr val="C00000"/>
                </a:solidFill>
              </a:rPr>
              <a:t>фигуру посмотри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И в альбоме начерти 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Три угла. Три стороны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Меж собой соедини.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Получился не угольник,</a:t>
            </a:r>
            <a:br>
              <a:rPr lang="ru-RU" sz="27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А </a:t>
            </a:r>
            <a:r>
              <a:rPr lang="ru-RU" sz="2700" b="1" dirty="0" smtClean="0">
                <a:solidFill>
                  <a:srgbClr val="C00000"/>
                </a:solidFill>
              </a:rPr>
              <a:t>красивый </a:t>
            </a:r>
            <a:r>
              <a:rPr lang="ru-RU" sz="2700" b="1" dirty="0" smtClean="0">
                <a:solidFill>
                  <a:srgbClr val="0070C0"/>
                </a:solidFill>
              </a:rPr>
              <a:t>треугольник.</a:t>
            </a:r>
            <a:endParaRPr lang="ru-RU" sz="2700" b="1" dirty="0">
              <a:solidFill>
                <a:srgbClr val="0070C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292080" y="260648"/>
            <a:ext cx="2592288" cy="19442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://xn--80adf7ajmhd.xn--p1ai/picdata/18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2840148" cy="2423593"/>
          </a:xfrm>
          <a:prstGeom prst="rect">
            <a:avLst/>
          </a:prstGeom>
          <a:noFill/>
        </p:spPr>
      </p:pic>
      <p:pic>
        <p:nvPicPr>
          <p:cNvPr id="31752" name="Picture 8" descr="http://xn----8sbceael4coiabdd1bf9adg1vve.com.ua/3564-thickbox_default/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80000">
            <a:off x="3034847" y="4340118"/>
            <a:ext cx="1839143" cy="1839143"/>
          </a:xfrm>
          <a:prstGeom prst="rect">
            <a:avLst/>
          </a:prstGeom>
          <a:noFill/>
        </p:spPr>
      </p:pic>
      <p:pic>
        <p:nvPicPr>
          <p:cNvPr id="31758" name="Picture 14" descr="http://kk.convdocs.org/pars_docs/refs/256/255437/255437_html_784af9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353" y="3140968"/>
            <a:ext cx="3689648" cy="2767237"/>
          </a:xfrm>
          <a:prstGeom prst="rect">
            <a:avLst/>
          </a:prstGeom>
          <a:noFill/>
        </p:spPr>
      </p:pic>
      <p:pic>
        <p:nvPicPr>
          <p:cNvPr id="31756" name="Picture 12" descr="http://opt-show.com/images/cms/thumbs/8db34fcd7cb266ebf3ce89460d957d68fa13ceec/kolpak_party_zheltyj6_sht_260_auto_5_8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08920"/>
            <a:ext cx="1326150" cy="2065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4342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Он похожий на яйцо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Или на твое лицо.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Вот такая есть окружность - 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Очень странная наружность: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Круг приплюснутым стал.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Получился </a:t>
            </a:r>
            <a:r>
              <a:rPr lang="ru-RU" sz="2400" dirty="0" smtClean="0">
                <a:solidFill>
                  <a:schemeClr val="accent2"/>
                </a:solidFill>
              </a:rPr>
              <a:t>вдруг </a:t>
            </a:r>
            <a:r>
              <a:rPr lang="ru-RU" sz="2400" dirty="0" smtClean="0">
                <a:solidFill>
                  <a:srgbClr val="0070C0"/>
                </a:solidFill>
              </a:rPr>
              <a:t>овал.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22" name="Picture 2" descr="http://900igr.net/data/tsvet-i-forma/Figury-6.files/0008-016-Ov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826" y="764704"/>
            <a:ext cx="2999234" cy="1662312"/>
          </a:xfrm>
          <a:prstGeom prst="rect">
            <a:avLst/>
          </a:prstGeom>
          <a:noFill/>
        </p:spPr>
      </p:pic>
      <p:pic>
        <p:nvPicPr>
          <p:cNvPr id="30724" name="Picture 4" descr="http://art3d.org.ua/wp-content/uploads/2011/05/easteregg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987824" cy="2987824"/>
          </a:xfrm>
          <a:prstGeom prst="rect">
            <a:avLst/>
          </a:prstGeom>
          <a:noFill/>
        </p:spPr>
      </p:pic>
      <p:pic>
        <p:nvPicPr>
          <p:cNvPr id="30726" name="Picture 6" descr="http://natalyfokina.wildapricot.org/Resources/Pictures/Cucumber_04_2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80000">
            <a:off x="5708837" y="4071896"/>
            <a:ext cx="2896364" cy="2124000"/>
          </a:xfrm>
          <a:prstGeom prst="rect">
            <a:avLst/>
          </a:prstGeom>
          <a:noFill/>
        </p:spPr>
      </p:pic>
      <p:pic>
        <p:nvPicPr>
          <p:cNvPr id="30728" name="Picture 8" descr="http://www.playcast.ru/uploads/2015/01/16/1163305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780928"/>
            <a:ext cx="1774568" cy="3499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902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Растянули мы квадрат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И представили на взгляд,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На кого он стал похожим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Или с чем-то очень схожим?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Не кирпич, не треугольник -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Стал </a:t>
            </a:r>
            <a:r>
              <a:rPr lang="ru-RU" sz="2400" b="1" dirty="0" smtClean="0">
                <a:solidFill>
                  <a:schemeClr val="accent2"/>
                </a:solidFill>
              </a:rPr>
              <a:t>квадрат </a:t>
            </a:r>
            <a:r>
              <a:rPr lang="ru-RU" sz="2400" b="1" dirty="0" smtClean="0">
                <a:solidFill>
                  <a:srgbClr val="0070C0"/>
                </a:solidFill>
              </a:rPr>
              <a:t>прямоугольник.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764704"/>
            <a:ext cx="25202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http://userdocs.ru/pars_docs/refs/97/96775/96775_html_9aedf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60000">
            <a:off x="837642" y="2752757"/>
            <a:ext cx="1546723" cy="2038429"/>
          </a:xfrm>
          <a:prstGeom prst="rect">
            <a:avLst/>
          </a:prstGeom>
          <a:noFill/>
        </p:spPr>
      </p:pic>
      <p:pic>
        <p:nvPicPr>
          <p:cNvPr id="33796" name="Picture 4" descr="http://uxi.com.ua/image/cache/data/products/000016806-big-670x750-0600-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000">
            <a:off x="6370217" y="3960923"/>
            <a:ext cx="2132129" cy="2132129"/>
          </a:xfrm>
          <a:prstGeom prst="rect">
            <a:avLst/>
          </a:prstGeom>
          <a:noFill/>
        </p:spPr>
      </p:pic>
      <p:pic>
        <p:nvPicPr>
          <p:cNvPr id="33798" name="Picture 6" descr="http://hotline.ua/img/tx/499/4991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97152"/>
            <a:ext cx="2439568" cy="1695500"/>
          </a:xfrm>
          <a:prstGeom prst="rect">
            <a:avLst/>
          </a:prstGeom>
          <a:noFill/>
        </p:spPr>
      </p:pic>
      <p:pic>
        <p:nvPicPr>
          <p:cNvPr id="33800" name="Picture 8" descr="http://storage.azh.kz/archive/50ee/c7/78/a85f88/42/5e/170/000/photos/2616550216.jpg/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68960"/>
            <a:ext cx="1699029" cy="1731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39464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Все </a:t>
            </a:r>
            <a:r>
              <a:rPr lang="ru-RU" sz="2400" b="1" dirty="0" smtClean="0">
                <a:solidFill>
                  <a:schemeClr val="accent2"/>
                </a:solidFill>
              </a:rPr>
              <a:t>фигуры повторяем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И спокойно называем: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Вот овал, </a:t>
            </a:r>
            <a:r>
              <a:rPr lang="ru-RU" sz="2400" b="1" dirty="0" smtClean="0">
                <a:solidFill>
                  <a:schemeClr val="accent2"/>
                </a:solidFill>
              </a:rPr>
              <a:t>квадрат и </a:t>
            </a:r>
            <a:r>
              <a:rPr lang="ru-RU" sz="2400" b="1" dirty="0" smtClean="0">
                <a:solidFill>
                  <a:schemeClr val="accent2"/>
                </a:solidFill>
              </a:rPr>
              <a:t>круг…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Продолжай-ка, милый друг!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4" name="Picture 6" descr="http://rerefat.ru/tw_files2/urls_1/84/d-83500/83500_html_7b999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53650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Найди на картинке игрушки заданной формы и помоги мальчику собрать их в корзинки.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android.dl.bestjava.ru/68/1368558986/1368558986-1a-izuchaem-figuri-dlya-detei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51440" cy="446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Какие фигуры спрятались в картинках?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Назови и сосчитай их.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28676" name="Picture 4" descr="http://ns1.ped-kopilka.ru/upload/blogs/12881_2f53434e995b56ff553f09378a3e6cb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483124" cy="4111658"/>
          </a:xfrm>
          <a:prstGeom prst="rect">
            <a:avLst/>
          </a:prstGeom>
          <a:noFill/>
        </p:spPr>
      </p:pic>
      <p:pic>
        <p:nvPicPr>
          <p:cNvPr id="28686" name="Picture 14" descr="http://www.webparaninos.com/actividades/formasgeometricas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392260" cy="4198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</TotalTime>
  <Words>57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Увлекательная геометрия   </vt:lpstr>
      <vt:lpstr>        Это круг, и это круг, Много есть кругов вокруг. Солнце круглое и мяч, Круглый обруч и калач. </vt:lpstr>
      <vt:lpstr>Я фигура – хоть куда, Очень ровная всегда, Все углы во мне равны И четыре стороны. Кубик – мой любимый брат, Потому что я квадрат. </vt:lpstr>
      <vt:lpstr>  На фигуру посмотри И в альбоме начерти  Три угла. Три стороны Меж собой соедини. Получился не угольник, А красивый треугольник.</vt:lpstr>
      <vt:lpstr>Он похожий на яйцо Или на твое лицо. Вот такая есть окружность -  Очень странная наружность: Круг приплюснутым стал. Получился вдруг овал.</vt:lpstr>
      <vt:lpstr>Растянули мы квадрат И представили на взгляд, На кого он стал похожим Или с чем-то очень схожим? Не кирпич, не треугольник - Стал квадрат прямоугольник.</vt:lpstr>
      <vt:lpstr>Все фигуры повторяем И спокойно называем: Вот овал, квадрат и круг… Продолжай-ка, милый друг! </vt:lpstr>
      <vt:lpstr>Найди на картинке игрушки заданной формы и помоги мальчику собрать их в корзинки.</vt:lpstr>
      <vt:lpstr>Какие фигуры спрятались в картинках? Назови и сосчитай их.</vt:lpstr>
      <vt:lpstr>Ты фигуры все узнал, И про круг и про овал, Квадрат и треугольник И стал совсем, как школьник!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геометрия</dc:title>
  <dc:creator>Андрей</dc:creator>
  <cp:lastModifiedBy>Андрей</cp:lastModifiedBy>
  <cp:revision>26</cp:revision>
  <dcterms:created xsi:type="dcterms:W3CDTF">2015-09-17T09:49:46Z</dcterms:created>
  <dcterms:modified xsi:type="dcterms:W3CDTF">2015-09-17T13:56:48Z</dcterms:modified>
</cp:coreProperties>
</file>