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9" r:id="rId4"/>
    <p:sldId id="257" r:id="rId5"/>
    <p:sldId id="258" r:id="rId6"/>
    <p:sldId id="266" r:id="rId7"/>
    <p:sldId id="267" r:id="rId8"/>
    <p:sldId id="268" r:id="rId9"/>
    <p:sldId id="269" r:id="rId10"/>
    <p:sldId id="271" r:id="rId11"/>
    <p:sldId id="272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D2121-4C9D-4F90-B702-FADDB18A39C6}" type="doc">
      <dgm:prSet loTypeId="urn:microsoft.com/office/officeart/2005/8/layout/radial5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A9E64D8-9525-439E-AFE9-8F06E6D9E3A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100" b="1" dirty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100" b="1" dirty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1" dirty="0">
              <a:latin typeface="Times New Roman" pitchFamily="18" charset="0"/>
              <a:cs typeface="Times New Roman" pitchFamily="18" charset="0"/>
            </a:rPr>
            <a:t>Атмосфера доверия и сотрудничества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0" dirty="0">
              <a:latin typeface="Times New Roman" pitchFamily="18" charset="0"/>
              <a:cs typeface="Times New Roman" pitchFamily="18" charset="0"/>
            </a:rPr>
            <a:t>1. Повышение родительской компетентности.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0" dirty="0">
              <a:latin typeface="Times New Roman" pitchFamily="18" charset="0"/>
              <a:cs typeface="Times New Roman" pitchFamily="18" charset="0"/>
            </a:rPr>
            <a:t>2. Взаимодоверие родителей и </a:t>
          </a: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инструктора по </a:t>
          </a:r>
          <a:r>
            <a:rPr lang="ru-RU" sz="1100" b="0" smtClean="0">
              <a:latin typeface="Times New Roman" pitchFamily="18" charset="0"/>
              <a:cs typeface="Times New Roman" pitchFamily="18" charset="0"/>
            </a:rPr>
            <a:t>фк.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0" dirty="0">
              <a:latin typeface="Times New Roman" pitchFamily="18" charset="0"/>
              <a:cs typeface="Times New Roman" pitchFamily="18" charset="0"/>
            </a:rPr>
            <a:t>3. Единый педагогический подход.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0" dirty="0">
              <a:latin typeface="Times New Roman" pitchFamily="18" charset="0"/>
              <a:cs typeface="Times New Roman" pitchFamily="18" charset="0"/>
            </a:rPr>
            <a:t>4. Положительный образ социальных взаимоотношений.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0" dirty="0">
              <a:latin typeface="Times New Roman" pitchFamily="18" charset="0"/>
              <a:cs typeface="Times New Roman" pitchFamily="18" charset="0"/>
            </a:rPr>
            <a:t>5. Совместная деятельность.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100" b="1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100" b="0" dirty="0"/>
        </a:p>
      </dgm:t>
    </dgm:pt>
    <dgm:pt modelId="{32A53030-99A1-4D62-AC92-171D9C5FA35E}" type="parTrans" cxnId="{3CF84356-28C9-4810-BB6D-3049C826E75B}">
      <dgm:prSet/>
      <dgm:spPr/>
      <dgm:t>
        <a:bodyPr/>
        <a:lstStyle/>
        <a:p>
          <a:endParaRPr lang="ru-RU" sz="1100"/>
        </a:p>
      </dgm:t>
    </dgm:pt>
    <dgm:pt modelId="{23CD4859-F5C9-46CC-8223-91FCF91C5050}" type="sibTrans" cxnId="{3CF84356-28C9-4810-BB6D-3049C826E75B}">
      <dgm:prSet/>
      <dgm:spPr/>
      <dgm:t>
        <a:bodyPr/>
        <a:lstStyle/>
        <a:p>
          <a:endParaRPr lang="ru-RU" sz="1100"/>
        </a:p>
      </dgm:t>
    </dgm:pt>
    <dgm:pt modelId="{FA5ACDD5-EBF0-4DB2-B0D6-A93D4188719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1F7C01D-D696-40E5-8B44-6E5EE9BC91A1}" type="parTrans" cxnId="{639B6A32-C33D-4162-B528-6F7678698DD2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4EB64A44-4DE5-4F6A-A0E0-CDB368A68CE1}" type="sibTrans" cxnId="{639B6A32-C33D-4162-B528-6F7678698DD2}">
      <dgm:prSet/>
      <dgm:spPr/>
      <dgm:t>
        <a:bodyPr/>
        <a:lstStyle/>
        <a:p>
          <a:endParaRPr lang="ru-RU" sz="1100"/>
        </a:p>
      </dgm:t>
    </dgm:pt>
    <dgm:pt modelId="{5BB01B19-B608-4115-97B8-A8C7EFD06C6C}">
      <dgm:prSet custT="1"/>
      <dgm:spPr/>
      <dgm:t>
        <a:bodyPr/>
        <a:lstStyle/>
        <a:p>
          <a:r>
            <a:rPr lang="ru-RU" sz="1100">
              <a:latin typeface="Times New Roman" pitchFamily="18" charset="0"/>
              <a:cs typeface="Times New Roman" pitchFamily="18" charset="0"/>
            </a:rPr>
            <a:t>нетрадиционные родительские собрания</a:t>
          </a:r>
        </a:p>
      </dgm:t>
    </dgm:pt>
    <dgm:pt modelId="{5CC8A7D4-E7A3-4B65-B78B-0C14358F274C}" type="parTrans" cxnId="{FC15B206-1619-4E91-A05A-3E16D82550E0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45D26F58-8A9B-4246-9A16-B1DDDDB34ABE}" type="sibTrans" cxnId="{FC15B206-1619-4E91-A05A-3E16D82550E0}">
      <dgm:prSet/>
      <dgm:spPr/>
      <dgm:t>
        <a:bodyPr/>
        <a:lstStyle/>
        <a:p>
          <a:endParaRPr lang="ru-RU" sz="1100"/>
        </a:p>
      </dgm:t>
    </dgm:pt>
    <dgm:pt modelId="{B43239F2-7C49-4572-A6E1-E621AFD442C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>
              <a:latin typeface="Times New Roman" pitchFamily="18" charset="0"/>
              <a:cs typeface="Times New Roman" pitchFamily="18" charset="0"/>
            </a:rPr>
            <a:t>открытые занятия,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</dgm:t>
    </dgm:pt>
    <dgm:pt modelId="{8FBDD3E6-4E24-4172-841F-572F0FA59AC6}" type="sibTrans" cxnId="{5B988AAF-6992-4028-9BE1-3578508F3538}">
      <dgm:prSet/>
      <dgm:spPr/>
      <dgm:t>
        <a:bodyPr/>
        <a:lstStyle/>
        <a:p>
          <a:endParaRPr lang="ru-RU" sz="1100"/>
        </a:p>
      </dgm:t>
    </dgm:pt>
    <dgm:pt modelId="{AB3A38D3-E7E7-4B90-B8DD-AF0AC456294D}" type="parTrans" cxnId="{5B988AAF-6992-4028-9BE1-3578508F3538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B832615-12D4-48C7-88EE-859A3159247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>
              <a:latin typeface="Times New Roman" pitchFamily="18" charset="0"/>
              <a:cs typeface="Times New Roman" pitchFamily="18" charset="0"/>
            </a:rPr>
            <a:t>совместные праздники, развлечения, </a:t>
          </a: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конкурсы, спартакиады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710DD7A2-0DA0-4424-91CF-4C90A00BDECB}" type="sibTrans" cxnId="{B1C2CF7A-66BD-44E9-A094-5E633C3798E9}">
      <dgm:prSet/>
      <dgm:spPr/>
      <dgm:t>
        <a:bodyPr/>
        <a:lstStyle/>
        <a:p>
          <a:endParaRPr lang="ru-RU" sz="1100"/>
        </a:p>
      </dgm:t>
    </dgm:pt>
    <dgm:pt modelId="{4747BDF8-C3EE-4763-BA44-E99597657DF6}" type="parTrans" cxnId="{B1C2CF7A-66BD-44E9-A094-5E633C3798E9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0A7C8B41-4CEB-4345-8263-B9B0C5AB2CDB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изучение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интереса к занятиям спортом.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8B095DA-7C1C-4975-BB1B-89F6B240C01E}" type="sibTrans" cxnId="{C1E0FCA7-9A13-4D14-AD11-642A0029AEE1}">
      <dgm:prSet/>
      <dgm:spPr/>
      <dgm:t>
        <a:bodyPr/>
        <a:lstStyle/>
        <a:p>
          <a:endParaRPr lang="ru-RU" sz="1100"/>
        </a:p>
      </dgm:t>
    </dgm:pt>
    <dgm:pt modelId="{31A23244-5F22-4B29-A3A0-043D15306FF2}" type="parTrans" cxnId="{C1E0FCA7-9A13-4D14-AD11-642A0029AEE1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EB89C254-7949-42C1-9BA0-CCBB448181E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>
              <a:latin typeface="Times New Roman" pitchFamily="18" charset="0"/>
              <a:cs typeface="Times New Roman" pitchFamily="18" charset="0"/>
            </a:rPr>
            <a:t>привлечение родителей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>
              <a:latin typeface="Times New Roman" pitchFamily="18" charset="0"/>
              <a:cs typeface="Times New Roman" pitchFamily="18" charset="0"/>
            </a:rPr>
            <a:t>к участию в работе с детьми</a:t>
          </a:r>
        </a:p>
      </dgm:t>
    </dgm:pt>
    <dgm:pt modelId="{26E4B6F8-C400-43A9-8D82-E551239F67AC}" type="sibTrans" cxnId="{F22766F4-4397-4303-A669-06B9B8121C00}">
      <dgm:prSet/>
      <dgm:spPr/>
      <dgm:t>
        <a:bodyPr/>
        <a:lstStyle/>
        <a:p>
          <a:endParaRPr lang="ru-RU" sz="1100"/>
        </a:p>
      </dgm:t>
    </dgm:pt>
    <dgm:pt modelId="{32BB74F2-121A-4512-B1EA-18C2F50F9E57}" type="parTrans" cxnId="{F22766F4-4397-4303-A669-06B9B8121C00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538F9E07-DF56-4FA9-ABF7-B2D92FF140DE}">
      <dgm:prSet phldrT="[Текст]" custT="1"/>
      <dgm:spPr/>
      <dgm:t>
        <a:bodyPr/>
        <a:lstStyle/>
        <a:p>
          <a:pPr algn="ctr"/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Консультации + индивидуальные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консультации для родителей, </a:t>
          </a:r>
        </a:p>
        <a:p>
          <a:pPr algn="ctr"/>
          <a:r>
            <a:rPr lang="ru-RU" sz="1100" b="0" dirty="0">
              <a:latin typeface="Times New Roman" pitchFamily="18" charset="0"/>
              <a:cs typeface="Times New Roman" pitchFamily="18" charset="0"/>
            </a:rPr>
            <a:t>папки - передвижки, тематические </a:t>
          </a: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стенды</a:t>
          </a:r>
        </a:p>
        <a:p>
          <a:pPr algn="ctr"/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брошюры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DE210D0D-1A04-4FE2-A58C-FD3545BA8DAE}" type="sibTrans" cxnId="{2FCB230F-B3B0-4FC4-A3CE-263819709161}">
      <dgm:prSet/>
      <dgm:spPr/>
      <dgm:t>
        <a:bodyPr/>
        <a:lstStyle/>
        <a:p>
          <a:endParaRPr lang="ru-RU" sz="1100"/>
        </a:p>
      </dgm:t>
    </dgm:pt>
    <dgm:pt modelId="{22CC4F47-B931-4E7C-A3D1-FB8FB32CA0A2}" type="parTrans" cxnId="{2FCB230F-B3B0-4FC4-A3CE-263819709161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233E37D7-4363-4A6D-B22A-F79887539C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 «Встреча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с интересным </a:t>
          </a: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человеком»,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 клуб путешественников «Вокруг света»,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 организация экскурсий,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 выездов на природу 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8E5BA5F0-CB1E-44CA-A420-A969B47029E3}" type="sibTrans" cxnId="{4675B683-FA44-4386-A160-E45DE3E2C4ED}">
      <dgm:prSet/>
      <dgm:spPr/>
      <dgm:t>
        <a:bodyPr/>
        <a:lstStyle/>
        <a:p>
          <a:endParaRPr lang="ru-RU" sz="1100"/>
        </a:p>
      </dgm:t>
    </dgm:pt>
    <dgm:pt modelId="{2E467707-B17D-479F-8D8C-5DD3BEA5E0DE}" type="parTrans" cxnId="{4675B683-FA44-4386-A160-E45DE3E2C4ED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5AF692CF-A927-4259-9738-4428390498E1}" type="pres">
      <dgm:prSet presAssocID="{C43D2121-4C9D-4F90-B702-FADDB18A39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EAF40-F312-464C-87A3-7431F2050176}" type="pres">
      <dgm:prSet presAssocID="{1A9E64D8-9525-439E-AFE9-8F06E6D9E3AB}" presName="centerShape" presStyleLbl="node0" presStyleIdx="0" presStyleCnt="1" custScaleX="215837" custScaleY="196686" custLinFactNeighborX="-1196" custLinFactNeighborY="-335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3103464-F1B8-4A07-A42A-E55C46E9BFB9}" type="pres">
      <dgm:prSet presAssocID="{2E467707-B17D-479F-8D8C-5DD3BEA5E0DE}" presName="parTrans" presStyleLbl="sibTrans2D1" presStyleIdx="0" presStyleCnt="8" custAng="83203" custScaleX="161264" custLinFactNeighborX="6192" custLinFactNeighborY="88"/>
      <dgm:spPr/>
      <dgm:t>
        <a:bodyPr/>
        <a:lstStyle/>
        <a:p>
          <a:endParaRPr lang="ru-RU"/>
        </a:p>
      </dgm:t>
    </dgm:pt>
    <dgm:pt modelId="{F7103CB2-CDA5-474C-9DA8-DD710D45DF26}" type="pres">
      <dgm:prSet presAssocID="{2E467707-B17D-479F-8D8C-5DD3BEA5E0DE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7A24BEC-49F6-4A94-A668-71A54492F42D}" type="pres">
      <dgm:prSet presAssocID="{233E37D7-4363-4A6D-B22A-F79887539C00}" presName="node" presStyleLbl="node1" presStyleIdx="0" presStyleCnt="8" custScaleX="161007" custScaleY="78138" custRadScaleRad="150642" custRadScaleInc="-814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EF48F5-93B9-484A-9BEC-8F81AA203F04}" type="pres">
      <dgm:prSet presAssocID="{22CC4F47-B931-4E7C-A3D1-FB8FB32CA0A2}" presName="parTrans" presStyleLbl="sibTrans2D1" presStyleIdx="1" presStyleCnt="8" custLinFactNeighborX="7609" custLinFactNeighborY="-77046"/>
      <dgm:spPr/>
      <dgm:t>
        <a:bodyPr/>
        <a:lstStyle/>
        <a:p>
          <a:endParaRPr lang="ru-RU"/>
        </a:p>
      </dgm:t>
    </dgm:pt>
    <dgm:pt modelId="{72A24AAC-EB25-49E7-98CB-15555B25573B}" type="pres">
      <dgm:prSet presAssocID="{22CC4F47-B931-4E7C-A3D1-FB8FB32CA0A2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3F80E977-D7CD-4D8C-83D8-2E68E8EA30ED}" type="pres">
      <dgm:prSet presAssocID="{538F9E07-DF56-4FA9-ABF7-B2D92FF140DE}" presName="node" presStyleLbl="node1" presStyleIdx="1" presStyleCnt="8" custScaleX="117674" custScaleY="120568" custRadScaleRad="198662" custRadScaleInc="393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F2D5F35-6E7A-4ACE-B8A3-A0F879A5ED1B}" type="pres">
      <dgm:prSet presAssocID="{32BB74F2-121A-4512-B1EA-18C2F50F9E57}" presName="parTrans" presStyleLbl="sibTrans2D1" presStyleIdx="2" presStyleCnt="8" custAng="152836" custScaleX="133426"/>
      <dgm:spPr/>
      <dgm:t>
        <a:bodyPr/>
        <a:lstStyle/>
        <a:p>
          <a:endParaRPr lang="ru-RU"/>
        </a:p>
      </dgm:t>
    </dgm:pt>
    <dgm:pt modelId="{BDF6A68D-8B6D-4894-90A0-79B35FAB85FF}" type="pres">
      <dgm:prSet presAssocID="{32BB74F2-121A-4512-B1EA-18C2F50F9E5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C1BB05B0-5E93-47C4-BE50-1ED5A853B7CC}" type="pres">
      <dgm:prSet presAssocID="{EB89C254-7949-42C1-9BA0-CCBB448181EA}" presName="node" presStyleLbl="node1" presStyleIdx="2" presStyleCnt="8" custScaleX="105544" custScaleY="104010" custRadScaleRad="120839" custRadScaleInc="-266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BD763D9-FCFB-4908-9F65-186586DE7815}" type="pres">
      <dgm:prSet presAssocID="{31A23244-5F22-4B29-A3A0-043D15306FF2}" presName="parTrans" presStyleLbl="sibTrans2D1" presStyleIdx="3" presStyleCnt="8" custLinFactNeighborX="16224" custLinFactNeighborY="22867"/>
      <dgm:spPr/>
      <dgm:t>
        <a:bodyPr/>
        <a:lstStyle/>
        <a:p>
          <a:endParaRPr lang="ru-RU"/>
        </a:p>
      </dgm:t>
    </dgm:pt>
    <dgm:pt modelId="{0CFBE7F3-8CBC-43E0-8395-376FD6923614}" type="pres">
      <dgm:prSet presAssocID="{31A23244-5F22-4B29-A3A0-043D15306FF2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2D194D75-726F-47C5-90EC-B6933BBBD07D}" type="pres">
      <dgm:prSet presAssocID="{0A7C8B41-4CEB-4345-8263-B9B0C5AB2CDB}" presName="node" presStyleLbl="node1" presStyleIdx="3" presStyleCnt="8" custScaleX="140820" custScaleY="61990" custRadScaleRad="174381" custRadScaleInc="-446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97806A9-8665-4E29-91E1-421ECBF657B7}" type="pres">
      <dgm:prSet presAssocID="{4747BDF8-C3EE-4763-BA44-E99597657DF6}" presName="parTrans" presStyleLbl="sibTrans2D1" presStyleIdx="4" presStyleCnt="8" custLinFactNeighborX="2154" custLinFactNeighborY="-52975"/>
      <dgm:spPr/>
      <dgm:t>
        <a:bodyPr/>
        <a:lstStyle/>
        <a:p>
          <a:endParaRPr lang="ru-RU"/>
        </a:p>
      </dgm:t>
    </dgm:pt>
    <dgm:pt modelId="{8C910A40-0005-48CC-8DCF-3777E8B11B84}" type="pres">
      <dgm:prSet presAssocID="{4747BDF8-C3EE-4763-BA44-E99597657DF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3F329BA0-5423-4CFB-858D-4CD41C3A831A}" type="pres">
      <dgm:prSet presAssocID="{CB832615-12D4-48C7-88EE-859A31592473}" presName="node" presStyleLbl="node1" presStyleIdx="4" presStyleCnt="8" custScaleX="103806" custScaleY="82736" custRadScaleRad="204677" custRadScaleInc="5559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C9965FD-C053-42B4-AF35-95F6DD50B402}" type="pres">
      <dgm:prSet presAssocID="{AB3A38D3-E7E7-4B90-B8DD-AF0AC456294D}" presName="parTrans" presStyleLbl="sibTrans2D1" presStyleIdx="5" presStyleCnt="8" custLinFactNeighborX="-10367" custLinFactNeighborY="26448"/>
      <dgm:spPr/>
      <dgm:t>
        <a:bodyPr/>
        <a:lstStyle/>
        <a:p>
          <a:endParaRPr lang="ru-RU"/>
        </a:p>
      </dgm:t>
    </dgm:pt>
    <dgm:pt modelId="{FBB20D2A-5EC8-42DF-A0F9-06B9B10F9C48}" type="pres">
      <dgm:prSet presAssocID="{AB3A38D3-E7E7-4B90-B8DD-AF0AC456294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E260DC1-17CE-4865-A3B0-6599B1C9E63E}" type="pres">
      <dgm:prSet presAssocID="{B43239F2-7C49-4572-A6E1-E621AFD442CE}" presName="node" presStyleLbl="node1" presStyleIdx="5" presStyleCnt="8" custScaleX="140558" custScaleY="61793" custRadScaleRad="171724" custRadScaleInc="422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FB0CCA-6FE3-480E-88D6-98230CC4E0C2}" type="pres">
      <dgm:prSet presAssocID="{5CC8A7D4-E7A3-4B65-B78B-0C14358F274C}" presName="parTrans" presStyleLbl="sibTrans2D1" presStyleIdx="6" presStyleCnt="8" custScaleX="150336" custLinFactNeighborX="-10184" custLinFactNeighborY="-1977"/>
      <dgm:spPr/>
      <dgm:t>
        <a:bodyPr/>
        <a:lstStyle/>
        <a:p>
          <a:endParaRPr lang="ru-RU"/>
        </a:p>
      </dgm:t>
    </dgm:pt>
    <dgm:pt modelId="{4DB184D7-880A-4EA4-A991-D52B6D4CAA3C}" type="pres">
      <dgm:prSet presAssocID="{5CC8A7D4-E7A3-4B65-B78B-0C14358F274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ACFCA38C-5F5A-4B67-9764-FC66E85F48CB}" type="pres">
      <dgm:prSet presAssocID="{5BB01B19-B608-4115-97B8-A8C7EFD06C6C}" presName="node" presStyleLbl="node1" presStyleIdx="6" presStyleCnt="8" custScaleX="115974" custScaleY="72734" custRadScaleRad="149469" custRadScaleInc="231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B01C8F-E71F-4BC8-847B-FC782A69C3E5}" type="pres">
      <dgm:prSet presAssocID="{F1F7C01D-D696-40E5-8B44-6E5EE9BC91A1}" presName="parTrans" presStyleLbl="sibTrans2D1" presStyleIdx="7" presStyleCnt="8" custAng="214724" custScaleX="140346" custLinFactNeighborX="1649" custLinFactNeighborY="-1938"/>
      <dgm:spPr/>
      <dgm:t>
        <a:bodyPr/>
        <a:lstStyle/>
        <a:p>
          <a:endParaRPr lang="ru-RU"/>
        </a:p>
      </dgm:t>
    </dgm:pt>
    <dgm:pt modelId="{77296BBF-4B32-451B-8F3D-F5195EE9AD71}" type="pres">
      <dgm:prSet presAssocID="{F1F7C01D-D696-40E5-8B44-6E5EE9BC91A1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F1EFB67F-E63D-4070-BDC2-88052BD1F419}" type="pres">
      <dgm:prSet presAssocID="{FA5ACDD5-EBF0-4DB2-B0D6-A93D41887195}" presName="node" presStyleLbl="node1" presStyleIdx="7" presStyleCnt="8" custScaleX="152776" custScaleY="37440" custRadScaleRad="103309" custRadScaleInc="-6110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CEFFAFF-3155-4811-8D6C-E8D8C5651869}" type="presOf" srcId="{5CC8A7D4-E7A3-4B65-B78B-0C14358F274C}" destId="{E2FB0CCA-6FE3-480E-88D6-98230CC4E0C2}" srcOrd="0" destOrd="0" presId="urn:microsoft.com/office/officeart/2005/8/layout/radial5"/>
    <dgm:cxn modelId="{0C64556D-2457-4A61-965B-8DCCA4252D43}" type="presOf" srcId="{32BB74F2-121A-4512-B1EA-18C2F50F9E57}" destId="{7F2D5F35-6E7A-4ACE-B8A3-A0F879A5ED1B}" srcOrd="0" destOrd="0" presId="urn:microsoft.com/office/officeart/2005/8/layout/radial5"/>
    <dgm:cxn modelId="{C1E0FCA7-9A13-4D14-AD11-642A0029AEE1}" srcId="{1A9E64D8-9525-439E-AFE9-8F06E6D9E3AB}" destId="{0A7C8B41-4CEB-4345-8263-B9B0C5AB2CDB}" srcOrd="3" destOrd="0" parTransId="{31A23244-5F22-4B29-A3A0-043D15306FF2}" sibTransId="{F8B095DA-7C1C-4975-BB1B-89F6B240C01E}"/>
    <dgm:cxn modelId="{65987BC4-4F4B-4997-8312-5F7A007DD85C}" type="presOf" srcId="{0A7C8B41-4CEB-4345-8263-B9B0C5AB2CDB}" destId="{2D194D75-726F-47C5-90EC-B6933BBBD07D}" srcOrd="0" destOrd="0" presId="urn:microsoft.com/office/officeart/2005/8/layout/radial5"/>
    <dgm:cxn modelId="{4675B683-FA44-4386-A160-E45DE3E2C4ED}" srcId="{1A9E64D8-9525-439E-AFE9-8F06E6D9E3AB}" destId="{233E37D7-4363-4A6D-B22A-F79887539C00}" srcOrd="0" destOrd="0" parTransId="{2E467707-B17D-479F-8D8C-5DD3BEA5E0DE}" sibTransId="{8E5BA5F0-CB1E-44CA-A420-A969B47029E3}"/>
    <dgm:cxn modelId="{CEFB5D8E-6CAB-45C2-842E-870AF97C5573}" type="presOf" srcId="{31A23244-5F22-4B29-A3A0-043D15306FF2}" destId="{4BD763D9-FCFB-4908-9F65-186586DE7815}" srcOrd="0" destOrd="0" presId="urn:microsoft.com/office/officeart/2005/8/layout/radial5"/>
    <dgm:cxn modelId="{946C427F-F77E-46AF-9B6F-0E63D2851BAC}" type="presOf" srcId="{22CC4F47-B931-4E7C-A3D1-FB8FB32CA0A2}" destId="{72A24AAC-EB25-49E7-98CB-15555B25573B}" srcOrd="1" destOrd="0" presId="urn:microsoft.com/office/officeart/2005/8/layout/radial5"/>
    <dgm:cxn modelId="{C3563439-2A5B-4E1E-97B4-0EC52BE66F1B}" type="presOf" srcId="{B43239F2-7C49-4572-A6E1-E621AFD442CE}" destId="{2E260DC1-17CE-4865-A3B0-6599B1C9E63E}" srcOrd="0" destOrd="0" presId="urn:microsoft.com/office/officeart/2005/8/layout/radial5"/>
    <dgm:cxn modelId="{3CF84356-28C9-4810-BB6D-3049C826E75B}" srcId="{C43D2121-4C9D-4F90-B702-FADDB18A39C6}" destId="{1A9E64D8-9525-439E-AFE9-8F06E6D9E3AB}" srcOrd="0" destOrd="0" parTransId="{32A53030-99A1-4D62-AC92-171D9C5FA35E}" sibTransId="{23CD4859-F5C9-46CC-8223-91FCF91C5050}"/>
    <dgm:cxn modelId="{639B6A32-C33D-4162-B528-6F7678698DD2}" srcId="{1A9E64D8-9525-439E-AFE9-8F06E6D9E3AB}" destId="{FA5ACDD5-EBF0-4DB2-B0D6-A93D41887195}" srcOrd="7" destOrd="0" parTransId="{F1F7C01D-D696-40E5-8B44-6E5EE9BC91A1}" sibTransId="{4EB64A44-4DE5-4F6A-A0E0-CDB368A68CE1}"/>
    <dgm:cxn modelId="{A2E8175A-B1CE-4C5F-8A91-6A44BBFCE1CC}" type="presOf" srcId="{22CC4F47-B931-4E7C-A3D1-FB8FB32CA0A2}" destId="{FBEF48F5-93B9-484A-9BEC-8F81AA203F04}" srcOrd="0" destOrd="0" presId="urn:microsoft.com/office/officeart/2005/8/layout/radial5"/>
    <dgm:cxn modelId="{53048AC7-8347-4AEB-A85D-FB5741AF115A}" type="presOf" srcId="{CB832615-12D4-48C7-88EE-859A31592473}" destId="{3F329BA0-5423-4CFB-858D-4CD41C3A831A}" srcOrd="0" destOrd="0" presId="urn:microsoft.com/office/officeart/2005/8/layout/radial5"/>
    <dgm:cxn modelId="{2FCB230F-B3B0-4FC4-A3CE-263819709161}" srcId="{1A9E64D8-9525-439E-AFE9-8F06E6D9E3AB}" destId="{538F9E07-DF56-4FA9-ABF7-B2D92FF140DE}" srcOrd="1" destOrd="0" parTransId="{22CC4F47-B931-4E7C-A3D1-FB8FB32CA0A2}" sibTransId="{DE210D0D-1A04-4FE2-A58C-FD3545BA8DAE}"/>
    <dgm:cxn modelId="{484E4686-0900-4C91-BE97-33041E4A05EF}" type="presOf" srcId="{1A9E64D8-9525-439E-AFE9-8F06E6D9E3AB}" destId="{6F9EAF40-F312-464C-87A3-7431F2050176}" srcOrd="0" destOrd="0" presId="urn:microsoft.com/office/officeart/2005/8/layout/radial5"/>
    <dgm:cxn modelId="{F54FAD0C-17C2-4C24-AEE3-53261C4EDF38}" type="presOf" srcId="{F1F7C01D-D696-40E5-8B44-6E5EE9BC91A1}" destId="{C2B01C8F-E71F-4BC8-847B-FC782A69C3E5}" srcOrd="0" destOrd="0" presId="urn:microsoft.com/office/officeart/2005/8/layout/radial5"/>
    <dgm:cxn modelId="{02CFF83C-55C9-417C-9B53-51D321E57429}" type="presOf" srcId="{5CC8A7D4-E7A3-4B65-B78B-0C14358F274C}" destId="{4DB184D7-880A-4EA4-A991-D52B6D4CAA3C}" srcOrd="1" destOrd="0" presId="urn:microsoft.com/office/officeart/2005/8/layout/radial5"/>
    <dgm:cxn modelId="{8A7791CB-29C5-46D2-AEA9-609477B60A67}" type="presOf" srcId="{5BB01B19-B608-4115-97B8-A8C7EFD06C6C}" destId="{ACFCA38C-5F5A-4B67-9764-FC66E85F48CB}" srcOrd="0" destOrd="0" presId="urn:microsoft.com/office/officeart/2005/8/layout/radial5"/>
    <dgm:cxn modelId="{8CB2E730-40C3-4A14-8C44-C01050CC05AB}" type="presOf" srcId="{FA5ACDD5-EBF0-4DB2-B0D6-A93D41887195}" destId="{F1EFB67F-E63D-4070-BDC2-88052BD1F419}" srcOrd="0" destOrd="0" presId="urn:microsoft.com/office/officeart/2005/8/layout/radial5"/>
    <dgm:cxn modelId="{F8B06869-9400-48D5-9321-C284375EC3BD}" type="presOf" srcId="{32BB74F2-121A-4512-B1EA-18C2F50F9E57}" destId="{BDF6A68D-8B6D-4894-90A0-79B35FAB85FF}" srcOrd="1" destOrd="0" presId="urn:microsoft.com/office/officeart/2005/8/layout/radial5"/>
    <dgm:cxn modelId="{F22766F4-4397-4303-A669-06B9B8121C00}" srcId="{1A9E64D8-9525-439E-AFE9-8F06E6D9E3AB}" destId="{EB89C254-7949-42C1-9BA0-CCBB448181EA}" srcOrd="2" destOrd="0" parTransId="{32BB74F2-121A-4512-B1EA-18C2F50F9E57}" sibTransId="{26E4B6F8-C400-43A9-8D82-E551239F67AC}"/>
    <dgm:cxn modelId="{94EE297D-B036-4ED6-B84E-00C590EB1A84}" type="presOf" srcId="{2E467707-B17D-479F-8D8C-5DD3BEA5E0DE}" destId="{03103464-F1B8-4A07-A42A-E55C46E9BFB9}" srcOrd="0" destOrd="0" presId="urn:microsoft.com/office/officeart/2005/8/layout/radial5"/>
    <dgm:cxn modelId="{E87FE6A9-0283-4C60-991B-2E6E17F18313}" type="presOf" srcId="{538F9E07-DF56-4FA9-ABF7-B2D92FF140DE}" destId="{3F80E977-D7CD-4D8C-83D8-2E68E8EA30ED}" srcOrd="0" destOrd="0" presId="urn:microsoft.com/office/officeart/2005/8/layout/radial5"/>
    <dgm:cxn modelId="{E4D6F84D-CB77-44C4-9233-4DA01256D0D9}" type="presOf" srcId="{4747BDF8-C3EE-4763-BA44-E99597657DF6}" destId="{8C910A40-0005-48CC-8DCF-3777E8B11B84}" srcOrd="1" destOrd="0" presId="urn:microsoft.com/office/officeart/2005/8/layout/radial5"/>
    <dgm:cxn modelId="{FC15B206-1619-4E91-A05A-3E16D82550E0}" srcId="{1A9E64D8-9525-439E-AFE9-8F06E6D9E3AB}" destId="{5BB01B19-B608-4115-97B8-A8C7EFD06C6C}" srcOrd="6" destOrd="0" parTransId="{5CC8A7D4-E7A3-4B65-B78B-0C14358F274C}" sibTransId="{45D26F58-8A9B-4246-9A16-B1DDDDB34ABE}"/>
    <dgm:cxn modelId="{6910FEA9-64FD-4AB7-8318-B6518F19111F}" type="presOf" srcId="{C43D2121-4C9D-4F90-B702-FADDB18A39C6}" destId="{5AF692CF-A927-4259-9738-4428390498E1}" srcOrd="0" destOrd="0" presId="urn:microsoft.com/office/officeart/2005/8/layout/radial5"/>
    <dgm:cxn modelId="{0E1361C3-AC04-40F9-A100-678EF49EB858}" type="presOf" srcId="{AB3A38D3-E7E7-4B90-B8DD-AF0AC456294D}" destId="{FBB20D2A-5EC8-42DF-A0F9-06B9B10F9C48}" srcOrd="1" destOrd="0" presId="urn:microsoft.com/office/officeart/2005/8/layout/radial5"/>
    <dgm:cxn modelId="{F7BEF8C3-25AA-4879-8E25-D50B85B75860}" type="presOf" srcId="{31A23244-5F22-4B29-A3A0-043D15306FF2}" destId="{0CFBE7F3-8CBC-43E0-8395-376FD6923614}" srcOrd="1" destOrd="0" presId="urn:microsoft.com/office/officeart/2005/8/layout/radial5"/>
    <dgm:cxn modelId="{5B988AAF-6992-4028-9BE1-3578508F3538}" srcId="{1A9E64D8-9525-439E-AFE9-8F06E6D9E3AB}" destId="{B43239F2-7C49-4572-A6E1-E621AFD442CE}" srcOrd="5" destOrd="0" parTransId="{AB3A38D3-E7E7-4B90-B8DD-AF0AC456294D}" sibTransId="{8FBDD3E6-4E24-4172-841F-572F0FA59AC6}"/>
    <dgm:cxn modelId="{254E7C9C-F2D1-4AD6-AAA8-EDED25586BF8}" type="presOf" srcId="{4747BDF8-C3EE-4763-BA44-E99597657DF6}" destId="{897806A9-8665-4E29-91E1-421ECBF657B7}" srcOrd="0" destOrd="0" presId="urn:microsoft.com/office/officeart/2005/8/layout/radial5"/>
    <dgm:cxn modelId="{46B9AEAF-0F3E-48E9-94D1-2BEA70CD04AD}" type="presOf" srcId="{F1F7C01D-D696-40E5-8B44-6E5EE9BC91A1}" destId="{77296BBF-4B32-451B-8F3D-F5195EE9AD71}" srcOrd="1" destOrd="0" presId="urn:microsoft.com/office/officeart/2005/8/layout/radial5"/>
    <dgm:cxn modelId="{A9A534A5-2248-4AFA-A2E3-CF1A0769CF79}" type="presOf" srcId="{2E467707-B17D-479F-8D8C-5DD3BEA5E0DE}" destId="{F7103CB2-CDA5-474C-9DA8-DD710D45DF26}" srcOrd="1" destOrd="0" presId="urn:microsoft.com/office/officeart/2005/8/layout/radial5"/>
    <dgm:cxn modelId="{B1C2CF7A-66BD-44E9-A094-5E633C3798E9}" srcId="{1A9E64D8-9525-439E-AFE9-8F06E6D9E3AB}" destId="{CB832615-12D4-48C7-88EE-859A31592473}" srcOrd="4" destOrd="0" parTransId="{4747BDF8-C3EE-4763-BA44-E99597657DF6}" sibTransId="{710DD7A2-0DA0-4424-91CF-4C90A00BDECB}"/>
    <dgm:cxn modelId="{046DF9E4-C5D2-4E59-B55B-1E8217759F0A}" type="presOf" srcId="{EB89C254-7949-42C1-9BA0-CCBB448181EA}" destId="{C1BB05B0-5E93-47C4-BE50-1ED5A853B7CC}" srcOrd="0" destOrd="0" presId="urn:microsoft.com/office/officeart/2005/8/layout/radial5"/>
    <dgm:cxn modelId="{BBE2842E-F286-419D-AEEF-9F884651C657}" type="presOf" srcId="{233E37D7-4363-4A6D-B22A-F79887539C00}" destId="{E7A24BEC-49F6-4A94-A668-71A54492F42D}" srcOrd="0" destOrd="0" presId="urn:microsoft.com/office/officeart/2005/8/layout/radial5"/>
    <dgm:cxn modelId="{5C9BC9B4-608A-4242-86E8-80743013ADC8}" type="presOf" srcId="{AB3A38D3-E7E7-4B90-B8DD-AF0AC456294D}" destId="{4C9965FD-C053-42B4-AF35-95F6DD50B402}" srcOrd="0" destOrd="0" presId="urn:microsoft.com/office/officeart/2005/8/layout/radial5"/>
    <dgm:cxn modelId="{385358C6-7115-4C40-BD31-3C544761617C}" type="presParOf" srcId="{5AF692CF-A927-4259-9738-4428390498E1}" destId="{6F9EAF40-F312-464C-87A3-7431F2050176}" srcOrd="0" destOrd="0" presId="urn:microsoft.com/office/officeart/2005/8/layout/radial5"/>
    <dgm:cxn modelId="{5C2BADFC-644D-49BA-AC63-3423196FD85D}" type="presParOf" srcId="{5AF692CF-A927-4259-9738-4428390498E1}" destId="{03103464-F1B8-4A07-A42A-E55C46E9BFB9}" srcOrd="1" destOrd="0" presId="urn:microsoft.com/office/officeart/2005/8/layout/radial5"/>
    <dgm:cxn modelId="{6A285609-53D5-45DC-AA49-901F4834C8BE}" type="presParOf" srcId="{03103464-F1B8-4A07-A42A-E55C46E9BFB9}" destId="{F7103CB2-CDA5-474C-9DA8-DD710D45DF26}" srcOrd="0" destOrd="0" presId="urn:microsoft.com/office/officeart/2005/8/layout/radial5"/>
    <dgm:cxn modelId="{D7C11F66-8BCE-4347-BBFD-3B4824A70075}" type="presParOf" srcId="{5AF692CF-A927-4259-9738-4428390498E1}" destId="{E7A24BEC-49F6-4A94-A668-71A54492F42D}" srcOrd="2" destOrd="0" presId="urn:microsoft.com/office/officeart/2005/8/layout/radial5"/>
    <dgm:cxn modelId="{363A42D8-8355-4998-B915-F5274FC62F0F}" type="presParOf" srcId="{5AF692CF-A927-4259-9738-4428390498E1}" destId="{FBEF48F5-93B9-484A-9BEC-8F81AA203F04}" srcOrd="3" destOrd="0" presId="urn:microsoft.com/office/officeart/2005/8/layout/radial5"/>
    <dgm:cxn modelId="{B788ECDA-CC13-40C5-9E16-44C247C28BD5}" type="presParOf" srcId="{FBEF48F5-93B9-484A-9BEC-8F81AA203F04}" destId="{72A24AAC-EB25-49E7-98CB-15555B25573B}" srcOrd="0" destOrd="0" presId="urn:microsoft.com/office/officeart/2005/8/layout/radial5"/>
    <dgm:cxn modelId="{88462A51-C68A-477A-9EE7-9EF0B2B4229D}" type="presParOf" srcId="{5AF692CF-A927-4259-9738-4428390498E1}" destId="{3F80E977-D7CD-4D8C-83D8-2E68E8EA30ED}" srcOrd="4" destOrd="0" presId="urn:microsoft.com/office/officeart/2005/8/layout/radial5"/>
    <dgm:cxn modelId="{2044184F-2C4E-475B-BE59-3FA388EFD4D9}" type="presParOf" srcId="{5AF692CF-A927-4259-9738-4428390498E1}" destId="{7F2D5F35-6E7A-4ACE-B8A3-A0F879A5ED1B}" srcOrd="5" destOrd="0" presId="urn:microsoft.com/office/officeart/2005/8/layout/radial5"/>
    <dgm:cxn modelId="{727B0721-1834-4E84-B4F2-7B2F981E7FC5}" type="presParOf" srcId="{7F2D5F35-6E7A-4ACE-B8A3-A0F879A5ED1B}" destId="{BDF6A68D-8B6D-4894-90A0-79B35FAB85FF}" srcOrd="0" destOrd="0" presId="urn:microsoft.com/office/officeart/2005/8/layout/radial5"/>
    <dgm:cxn modelId="{E78C67E3-377D-4DC3-B8CB-CC5B65837B32}" type="presParOf" srcId="{5AF692CF-A927-4259-9738-4428390498E1}" destId="{C1BB05B0-5E93-47C4-BE50-1ED5A853B7CC}" srcOrd="6" destOrd="0" presId="urn:microsoft.com/office/officeart/2005/8/layout/radial5"/>
    <dgm:cxn modelId="{663D9D95-72EA-4DF5-97A8-93E7AD73E558}" type="presParOf" srcId="{5AF692CF-A927-4259-9738-4428390498E1}" destId="{4BD763D9-FCFB-4908-9F65-186586DE7815}" srcOrd="7" destOrd="0" presId="urn:microsoft.com/office/officeart/2005/8/layout/radial5"/>
    <dgm:cxn modelId="{D061C0F4-9226-487A-81D8-1BBA60ADA704}" type="presParOf" srcId="{4BD763D9-FCFB-4908-9F65-186586DE7815}" destId="{0CFBE7F3-8CBC-43E0-8395-376FD6923614}" srcOrd="0" destOrd="0" presId="urn:microsoft.com/office/officeart/2005/8/layout/radial5"/>
    <dgm:cxn modelId="{FCABB061-95C1-4847-94C4-3397F347E8E8}" type="presParOf" srcId="{5AF692CF-A927-4259-9738-4428390498E1}" destId="{2D194D75-726F-47C5-90EC-B6933BBBD07D}" srcOrd="8" destOrd="0" presId="urn:microsoft.com/office/officeart/2005/8/layout/radial5"/>
    <dgm:cxn modelId="{77DC5197-19C3-4C9B-8BB0-63CA04E10D63}" type="presParOf" srcId="{5AF692CF-A927-4259-9738-4428390498E1}" destId="{897806A9-8665-4E29-91E1-421ECBF657B7}" srcOrd="9" destOrd="0" presId="urn:microsoft.com/office/officeart/2005/8/layout/radial5"/>
    <dgm:cxn modelId="{241FF7C1-21D8-47EE-9800-65200B1025F5}" type="presParOf" srcId="{897806A9-8665-4E29-91E1-421ECBF657B7}" destId="{8C910A40-0005-48CC-8DCF-3777E8B11B84}" srcOrd="0" destOrd="0" presId="urn:microsoft.com/office/officeart/2005/8/layout/radial5"/>
    <dgm:cxn modelId="{6DF7996F-468D-40E6-992E-31642B881191}" type="presParOf" srcId="{5AF692CF-A927-4259-9738-4428390498E1}" destId="{3F329BA0-5423-4CFB-858D-4CD41C3A831A}" srcOrd="10" destOrd="0" presId="urn:microsoft.com/office/officeart/2005/8/layout/radial5"/>
    <dgm:cxn modelId="{4DDD1A94-52E8-4326-9EA4-EA48ACF1FAB6}" type="presParOf" srcId="{5AF692CF-A927-4259-9738-4428390498E1}" destId="{4C9965FD-C053-42B4-AF35-95F6DD50B402}" srcOrd="11" destOrd="0" presId="urn:microsoft.com/office/officeart/2005/8/layout/radial5"/>
    <dgm:cxn modelId="{B333D06E-F558-45C9-B5DA-3BC8B7251A4B}" type="presParOf" srcId="{4C9965FD-C053-42B4-AF35-95F6DD50B402}" destId="{FBB20D2A-5EC8-42DF-A0F9-06B9B10F9C48}" srcOrd="0" destOrd="0" presId="urn:microsoft.com/office/officeart/2005/8/layout/radial5"/>
    <dgm:cxn modelId="{5C1B222C-21AB-4CE9-ADCC-911FD330A17D}" type="presParOf" srcId="{5AF692CF-A927-4259-9738-4428390498E1}" destId="{2E260DC1-17CE-4865-A3B0-6599B1C9E63E}" srcOrd="12" destOrd="0" presId="urn:microsoft.com/office/officeart/2005/8/layout/radial5"/>
    <dgm:cxn modelId="{78209CCD-89F6-47B0-B61C-B300AB50EBB7}" type="presParOf" srcId="{5AF692CF-A927-4259-9738-4428390498E1}" destId="{E2FB0CCA-6FE3-480E-88D6-98230CC4E0C2}" srcOrd="13" destOrd="0" presId="urn:microsoft.com/office/officeart/2005/8/layout/radial5"/>
    <dgm:cxn modelId="{32CF3019-1F17-412F-817F-0DFAFC5B828B}" type="presParOf" srcId="{E2FB0CCA-6FE3-480E-88D6-98230CC4E0C2}" destId="{4DB184D7-880A-4EA4-A991-D52B6D4CAA3C}" srcOrd="0" destOrd="0" presId="urn:microsoft.com/office/officeart/2005/8/layout/radial5"/>
    <dgm:cxn modelId="{33BF8BB9-D750-4A19-9A25-4C52CBA7B1A3}" type="presParOf" srcId="{5AF692CF-A927-4259-9738-4428390498E1}" destId="{ACFCA38C-5F5A-4B67-9764-FC66E85F48CB}" srcOrd="14" destOrd="0" presId="urn:microsoft.com/office/officeart/2005/8/layout/radial5"/>
    <dgm:cxn modelId="{DCBC1EB6-65FD-46F1-86E3-F0A192D7D4D0}" type="presParOf" srcId="{5AF692CF-A927-4259-9738-4428390498E1}" destId="{C2B01C8F-E71F-4BC8-847B-FC782A69C3E5}" srcOrd="15" destOrd="0" presId="urn:microsoft.com/office/officeart/2005/8/layout/radial5"/>
    <dgm:cxn modelId="{E1223AFC-5F35-4093-A895-627806F76528}" type="presParOf" srcId="{C2B01C8F-E71F-4BC8-847B-FC782A69C3E5}" destId="{77296BBF-4B32-451B-8F3D-F5195EE9AD71}" srcOrd="0" destOrd="0" presId="urn:microsoft.com/office/officeart/2005/8/layout/radial5"/>
    <dgm:cxn modelId="{FB715EDE-699F-44F4-9044-86CCE1C843FC}" type="presParOf" srcId="{5AF692CF-A927-4259-9738-4428390498E1}" destId="{F1EFB67F-E63D-4070-BDC2-88052BD1F419}" srcOrd="16" destOrd="0" presId="urn:microsoft.com/office/officeart/2005/8/layout/radial5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EAF40-F312-464C-87A3-7431F2050176}">
      <dsp:nvSpPr>
        <dsp:cNvPr id="0" name=""/>
        <dsp:cNvSpPr/>
      </dsp:nvSpPr>
      <dsp:spPr>
        <a:xfrm>
          <a:off x="2866355" y="1744698"/>
          <a:ext cx="2579258" cy="2350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Атмосфера доверия и сотрудничества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1. Повышение родительской компетентности.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2. Взаимодоверие родителей и </a:t>
          </a: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инструктора по </a:t>
          </a:r>
          <a:r>
            <a:rPr lang="ru-RU" sz="1100" b="0" kern="1200" smtClean="0">
              <a:latin typeface="Times New Roman" pitchFamily="18" charset="0"/>
              <a:cs typeface="Times New Roman" pitchFamily="18" charset="0"/>
            </a:rPr>
            <a:t>фк.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3. Единый педагогический подход.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4. Положительный образ социальных взаимоотношений.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5. Совместная деятельность.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/>
        </a:p>
      </dsp:txBody>
      <dsp:txXfrm>
        <a:off x="2866355" y="1744698"/>
        <a:ext cx="2579258" cy="2350403"/>
      </dsp:txXfrm>
    </dsp:sp>
    <dsp:sp modelId="{03103464-F1B8-4A07-A42A-E55C46E9BFB9}">
      <dsp:nvSpPr>
        <dsp:cNvPr id="0" name=""/>
        <dsp:cNvSpPr/>
      </dsp:nvSpPr>
      <dsp:spPr>
        <a:xfrm rot="16199180">
          <a:off x="3864457" y="1166349"/>
          <a:ext cx="552726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944143" y="1352238"/>
        <a:ext cx="393392" cy="318668"/>
      </dsp:txXfrm>
    </dsp:sp>
    <dsp:sp modelId="{E7A24BEC-49F6-4A94-A668-71A54492F42D}">
      <dsp:nvSpPr>
        <dsp:cNvPr id="0" name=""/>
        <dsp:cNvSpPr/>
      </dsp:nvSpPr>
      <dsp:spPr>
        <a:xfrm>
          <a:off x="2966244" y="0"/>
          <a:ext cx="2263574" cy="1098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 «Встреча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с интересным </a:t>
          </a: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человеком»,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 клуб путешественников «Вокруг света»,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 организация экскурсий,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 выездов на природу 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6244" y="0"/>
        <a:ext cx="2263574" cy="1098531"/>
      </dsp:txXfrm>
    </dsp:sp>
    <dsp:sp modelId="{FBEF48F5-93B9-484A-9BEC-8F81AA203F04}">
      <dsp:nvSpPr>
        <dsp:cNvPr id="0" name=""/>
        <dsp:cNvSpPr/>
      </dsp:nvSpPr>
      <dsp:spPr>
        <a:xfrm rot="19704530">
          <a:off x="5577073" y="1113018"/>
          <a:ext cx="990279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588879" y="1260974"/>
        <a:ext cx="830945" cy="318668"/>
      </dsp:txXfrm>
    </dsp:sp>
    <dsp:sp modelId="{3F80E977-D7CD-4D8C-83D8-2E68E8EA30ED}">
      <dsp:nvSpPr>
        <dsp:cNvPr id="0" name=""/>
        <dsp:cNvSpPr/>
      </dsp:nvSpPr>
      <dsp:spPr>
        <a:xfrm>
          <a:off x="6698565" y="0"/>
          <a:ext cx="1654362" cy="1695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Консультации + индивидуальные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консультации для родителей,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папки - передвижки, тематические </a:t>
          </a: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стенды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брошюры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8565" y="0"/>
        <a:ext cx="1654362" cy="1695048"/>
      </dsp:txXfrm>
    </dsp:sp>
    <dsp:sp modelId="{7F2D5F35-6E7A-4ACE-B8A3-A0F879A5ED1B}">
      <dsp:nvSpPr>
        <dsp:cNvPr id="0" name=""/>
        <dsp:cNvSpPr/>
      </dsp:nvSpPr>
      <dsp:spPr>
        <a:xfrm rot="21587698">
          <a:off x="5561606" y="2571471"/>
          <a:ext cx="636487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561607" y="2677978"/>
        <a:ext cx="477153" cy="318668"/>
      </dsp:txXfrm>
    </dsp:sp>
    <dsp:sp modelId="{C1BB05B0-5E93-47C4-BE50-1ED5A853B7CC}">
      <dsp:nvSpPr>
        <dsp:cNvPr id="0" name=""/>
        <dsp:cNvSpPr/>
      </dsp:nvSpPr>
      <dsp:spPr>
        <a:xfrm>
          <a:off x="6341967" y="2048014"/>
          <a:ext cx="1483828" cy="1462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привлечение родителей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к участию в работе с детьми</a:t>
          </a:r>
        </a:p>
      </dsp:txBody>
      <dsp:txXfrm>
        <a:off x="6341967" y="2048014"/>
        <a:ext cx="1483828" cy="1462261"/>
      </dsp:txXfrm>
    </dsp:sp>
    <dsp:sp modelId="{4BD763D9-FCFB-4908-9F65-186586DE7815}">
      <dsp:nvSpPr>
        <dsp:cNvPr id="0" name=""/>
        <dsp:cNvSpPr/>
      </dsp:nvSpPr>
      <dsp:spPr>
        <a:xfrm rot="2307116">
          <a:off x="5578231" y="4223677"/>
          <a:ext cx="1187617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595508" y="4280357"/>
        <a:ext cx="1028283" cy="318668"/>
      </dsp:txXfrm>
    </dsp:sp>
    <dsp:sp modelId="{2D194D75-726F-47C5-90EC-B6933BBBD07D}">
      <dsp:nvSpPr>
        <dsp:cNvPr id="0" name=""/>
        <dsp:cNvSpPr/>
      </dsp:nvSpPr>
      <dsp:spPr>
        <a:xfrm>
          <a:off x="6373159" y="5030766"/>
          <a:ext cx="1979768" cy="871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изучение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интереса к занятиям спортом.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3159" y="5030766"/>
        <a:ext cx="1979768" cy="871508"/>
      </dsp:txXfrm>
    </dsp:sp>
    <dsp:sp modelId="{897806A9-8665-4E29-91E1-421ECBF657B7}">
      <dsp:nvSpPr>
        <dsp:cNvPr id="0" name=""/>
        <dsp:cNvSpPr/>
      </dsp:nvSpPr>
      <dsp:spPr>
        <a:xfrm rot="12858725">
          <a:off x="1666620" y="1059564"/>
          <a:ext cx="1180516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812090" y="1210694"/>
        <a:ext cx="1021182" cy="318668"/>
      </dsp:txXfrm>
    </dsp:sp>
    <dsp:sp modelId="{3F329BA0-5423-4CFB-858D-4CD41C3A831A}">
      <dsp:nvSpPr>
        <dsp:cNvPr id="0" name=""/>
        <dsp:cNvSpPr/>
      </dsp:nvSpPr>
      <dsp:spPr>
        <a:xfrm>
          <a:off x="0" y="0"/>
          <a:ext cx="1459393" cy="1163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совместные праздники, развлечения, </a:t>
          </a: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конкурсы, спартакиады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459393" cy="1163173"/>
      </dsp:txXfrm>
    </dsp:sp>
    <dsp:sp modelId="{4C9965FD-C053-42B4-AF35-95F6DD50B402}">
      <dsp:nvSpPr>
        <dsp:cNvPr id="0" name=""/>
        <dsp:cNvSpPr/>
      </dsp:nvSpPr>
      <dsp:spPr>
        <a:xfrm rot="8475280">
          <a:off x="1643553" y="4242961"/>
          <a:ext cx="1172451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785355" y="4299323"/>
        <a:ext cx="1013117" cy="318668"/>
      </dsp:txXfrm>
    </dsp:sp>
    <dsp:sp modelId="{2E260DC1-17CE-4865-A3B0-6599B1C9E63E}">
      <dsp:nvSpPr>
        <dsp:cNvPr id="0" name=""/>
        <dsp:cNvSpPr/>
      </dsp:nvSpPr>
      <dsp:spPr>
        <a:xfrm>
          <a:off x="0" y="5027648"/>
          <a:ext cx="1976085" cy="86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открытые занятия,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</dsp:txBody>
      <dsp:txXfrm>
        <a:off x="0" y="5027648"/>
        <a:ext cx="1976085" cy="868739"/>
      </dsp:txXfrm>
    </dsp:sp>
    <dsp:sp modelId="{E2FB0CCA-6FE3-480E-88D6-98230CC4E0C2}">
      <dsp:nvSpPr>
        <dsp:cNvPr id="0" name=""/>
        <dsp:cNvSpPr/>
      </dsp:nvSpPr>
      <dsp:spPr>
        <a:xfrm rot="10967989">
          <a:off x="1705004" y="2551449"/>
          <a:ext cx="989359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864243" y="2661562"/>
        <a:ext cx="830025" cy="318668"/>
      </dsp:txXfrm>
    </dsp:sp>
    <dsp:sp modelId="{ACFCA38C-5F5A-4B67-9764-FC66E85F48CB}">
      <dsp:nvSpPr>
        <dsp:cNvPr id="0" name=""/>
        <dsp:cNvSpPr/>
      </dsp:nvSpPr>
      <dsp:spPr>
        <a:xfrm>
          <a:off x="0" y="2245243"/>
          <a:ext cx="1630462" cy="1022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нетрадиционные родительские собрания</a:t>
          </a:r>
        </a:p>
      </dsp:txBody>
      <dsp:txXfrm>
        <a:off x="0" y="2245243"/>
        <a:ext cx="1630462" cy="1022557"/>
      </dsp:txXfrm>
    </dsp:sp>
    <dsp:sp modelId="{C2B01C8F-E71F-4BC8-847B-FC782A69C3E5}">
      <dsp:nvSpPr>
        <dsp:cNvPr id="0" name=""/>
        <dsp:cNvSpPr/>
      </dsp:nvSpPr>
      <dsp:spPr>
        <a:xfrm rot="5400000">
          <a:off x="3832679" y="4394143"/>
          <a:ext cx="886345" cy="531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12346" y="4420698"/>
        <a:ext cx="727011" cy="318668"/>
      </dsp:txXfrm>
    </dsp:sp>
    <dsp:sp modelId="{F1EFB67F-E63D-4070-BDC2-88052BD1F419}">
      <dsp:nvSpPr>
        <dsp:cNvPr id="0" name=""/>
        <dsp:cNvSpPr/>
      </dsp:nvSpPr>
      <dsp:spPr>
        <a:xfrm>
          <a:off x="3246273" y="5282435"/>
          <a:ext cx="2147856" cy="526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6273" y="5282435"/>
        <a:ext cx="2147856" cy="52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5515" y="4437112"/>
            <a:ext cx="5618485" cy="896735"/>
          </a:xfrm>
        </p:spPr>
        <p:txBody>
          <a:bodyPr/>
          <a:lstStyle/>
          <a:p>
            <a:r>
              <a:rPr lang="ru-RU" dirty="0" smtClean="0"/>
              <a:t>Подготовила инструктор по физической культуре Дьякова Мария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401673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Детский сад – физическое развитие –</a:t>
            </a:r>
            <a:br>
              <a:rPr lang="ru-RU" dirty="0" smtClean="0"/>
            </a:br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309320"/>
            <a:ext cx="20521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Салехард 2016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0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8" y="1668836"/>
            <a:ext cx="3851874" cy="256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504" y="0"/>
            <a:ext cx="89289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Издательская деятельность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8" y="3645024"/>
            <a:ext cx="4003602" cy="249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7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2" r="16216"/>
          <a:stretch/>
        </p:blipFill>
        <p:spPr>
          <a:xfrm>
            <a:off x="5076056" y="4221089"/>
            <a:ext cx="3884387" cy="249847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3979"/>
            <a:ext cx="5393908" cy="303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6892" y="260648"/>
            <a:ext cx="827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Родительские собрания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1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26642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Также организованно сотрудничество с </a:t>
            </a:r>
            <a:r>
              <a:rPr lang="ru-RU" dirty="0"/>
              <a:t>МБОУ ДО </a:t>
            </a:r>
            <a:r>
              <a:rPr lang="ru-RU" dirty="0" smtClean="0"/>
              <a:t>ЦВР «Станция юных натуралистов», где будет проводиться физическая подготовка и начальный курс обучения </a:t>
            </a:r>
            <a:r>
              <a:rPr lang="ru-RU" dirty="0"/>
              <a:t>навыкам выживания в экстремальных условиях дикой </a:t>
            </a:r>
            <a:r>
              <a:rPr lang="ru-RU" dirty="0" smtClean="0"/>
              <a:t>природы. Планируется </a:t>
            </a:r>
            <a:r>
              <a:rPr lang="ru-RU" dirty="0"/>
              <a:t>организация выездных занятий на свежем воздухе</a:t>
            </a:r>
            <a:r>
              <a:rPr lang="ru-RU" dirty="0" smtClean="0"/>
              <a:t> совместно с родителями, </a:t>
            </a:r>
            <a:r>
              <a:rPr lang="ru-RU" dirty="0"/>
              <a:t>нестандартный подход к проведению всевозможных праздников и многое другое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63747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365001" cy="4405262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835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Будьте здоровы!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896" y="5589240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6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4089608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детский сад к нам приходите,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 физруку вы загляните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Всё, что есть у нас,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расскажет!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что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делает, покажет.</a:t>
            </a:r>
          </a:p>
          <a:p>
            <a:pPr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92829"/>
            <a:ext cx="6876256" cy="4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7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36904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Эффективность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педагогической деятельности и успешность воспитанников во многом зависит от сотрудничества с семьей. Ведь семья была, есть и будет одним  из основных институтов воспитания и социализации подрастающего поколения, и именно она воздействует на формирование норм и ценностей образцов и стереотипов  поведения ребенка.  Ее сила и действенность, несравнима ни с каким, даже самым квалифицированным, воспитанием в детском саду. В группах мной создана атмосфера доверия и сотрудничества. С целью привлечения родителей к вопросам физического развития, оказания им консультативной помощи, я использую самые разнообразные формы работы: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8558" y="129406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родителями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0015166"/>
              </p:ext>
            </p:extLst>
          </p:nvPr>
        </p:nvGraphicFramePr>
        <p:xfrm>
          <a:off x="395536" y="188640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5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315350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3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настоящее время ни одно дошкольное образовательное учреждение не может успешно реализовать свою деятельность без осуществления взаимодействия с 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социумом.</a:t>
            </a:r>
            <a:endParaRPr lang="ru-RU" sz="33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</a:t>
            </a:r>
            <a:r>
              <a:rPr lang="ru-RU" sz="3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нашем саду первый год и в дальнейшем планируем активно сотрудничать с «Библиотекой детского и семейного чтения». На базе библиотеки организован кружок юного путешественника, а также в ДОУ проводятся по каждой теме спортивные развлечения организованные мной.</a:t>
            </a:r>
            <a:endParaRPr lang="ru-RU" sz="38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</a:t>
            </a:r>
            <a:r>
              <a:rPr lang="ru-RU" sz="3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Мы считаем, что организованное сотрудничество и взаимодействие детского сада и социума создает условия для непрерывности образования, всестороннего развития детей. Активная позиция и творческий потенциал педагогов, и хорошие результаты работы убеждают в правильности </a:t>
            </a:r>
            <a:r>
              <a:rPr lang="ru-RU" sz="3800" dirty="0">
                <a:solidFill>
                  <a:schemeClr val="accent2">
                    <a:lumMod val="50000"/>
                  </a:schemeClr>
                </a:solidFill>
              </a:rPr>
              <a:t>выбранного пути.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3385908" cy="23751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7303" y="129406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Социум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80928"/>
            <a:ext cx="3275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err="1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  <a:ea typeface="Times New Roman"/>
                <a:cs typeface="Segoe UI Semibold" pitchFamily="34" charset="0"/>
              </a:rPr>
              <a:t>Бажанюк</a:t>
            </a:r>
            <a:r>
              <a:rPr lang="ru-RU" sz="4800" i="1" dirty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  <a:ea typeface="Times New Roman"/>
                <a:cs typeface="Segoe UI Semibold" pitchFamily="34" charset="0"/>
              </a:rPr>
              <a:t> Игорь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260648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«Встреча с интересным человеком»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568220" cy="417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3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36783" cy="557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7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372168"/>
            <a:ext cx="381642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i="1" dirty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  <a:ea typeface="Times New Roman"/>
                <a:cs typeface="Segoe UI Semibold" pitchFamily="34" charset="0"/>
              </a:rPr>
              <a:t>Зеленский Антон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8"/>
          <a:stretch/>
        </p:blipFill>
        <p:spPr>
          <a:xfrm>
            <a:off x="395536" y="476672"/>
            <a:ext cx="4649060" cy="572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4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8751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7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265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Детский сад – физическое развитие – социальное 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Бажанюк Игорь</vt:lpstr>
      <vt:lpstr>Презентация PowerPoint</vt:lpstr>
      <vt:lpstr>Зеленский Антон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– физическое развитие – социальное партнерство</dc:title>
  <dc:creator>Groopa</dc:creator>
  <cp:lastModifiedBy>Groopa</cp:lastModifiedBy>
  <cp:revision>26</cp:revision>
  <dcterms:created xsi:type="dcterms:W3CDTF">2016-01-15T13:03:18Z</dcterms:created>
  <dcterms:modified xsi:type="dcterms:W3CDTF">2016-01-20T14:43:35Z</dcterms:modified>
</cp:coreProperties>
</file>