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08B9-C2BE-46C8-BD4F-5938899532DB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9475-EDFD-4822-ADBE-B974037B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38B7-0FBA-49EB-A5C7-830C38DE5B77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E92E-4BBE-4965-BF0D-E9EBBFA29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00AE-C34C-4F60-9159-5F5B9EC3DCE3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C3C5-0364-4404-8106-8EF87E349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5555-AD44-49DB-AA24-627F057ED4D1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5ED8-EB58-43D5-86F5-84639AEC1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4E92-88F2-47E4-9708-E6D33C647E12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D4E5-C388-4447-AAF5-BEBE42520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87D0-DA80-4507-81AD-D61C4ACB2F54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17F6-1BC3-458F-9F92-4D2A02EB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D49C-F9A8-4134-B394-8986997E10BC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8609-56B9-4E31-9B17-5440BDA0D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CBDA-DAE7-4538-B7CC-BC388A175EC1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B487-2460-4C75-A3B4-5EAAFC905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E44E-69C5-4A82-8E59-EB081F9F1362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D2A0-1D88-4766-9364-351850A64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3A9D-B1B1-412E-82E5-6E6435F967A7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DA76-90F7-4E66-B248-34B41F75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B5C9-C8E1-4F86-B7D7-A0531306E9B8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1874-61F4-4423-BA4A-C2CB33CA1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CEFD4-2FA9-4BAE-BD9F-405028982CB8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83B30-C793-407E-BB32-26C524DE0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Ramochky_narod_ru2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1052736"/>
            <a:ext cx="72728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3315" name="Рисунок 6" descr="9c992e37dcb44c875ec252d0bb9dbf5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084763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i="1" dirty="0" smtClean="0"/>
              <a:t>«Самостоятельная   двигательная 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активность </a:t>
            </a:r>
            <a:r>
              <a:rPr lang="ru-RU" sz="3600" i="1" dirty="0" smtClean="0"/>
              <a:t>детей на прогулке, руководство ею 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Консультация для воспитателей.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95936" y="3573016"/>
            <a:ext cx="3776464" cy="1800200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Подготовили:                                                              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Чирухина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Г.В.</a:t>
            </a:r>
          </a:p>
          <a:p>
            <a:pPr algn="r"/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Незговорова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М.С.</a:t>
            </a:r>
          </a:p>
          <a:p>
            <a:pPr algn="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lite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19700" y="836613"/>
            <a:ext cx="3582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. </a:t>
            </a:r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24580" name="Рисунок 6" descr="3b79bb89fd4298bb6ff2fd106001da7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24400"/>
            <a:ext cx="3629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1022a777515dc3c49612dbc21fb8ceb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863" y="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8" descr="1022a777515dc3c49612dbc21fb8ceb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863" y="629285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9" descr="1022a777515dc3c49612dbc21fb8ceb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0" descr="1022a777515dc3c49612dbc21fb8ceb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9285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r>
              <a:rPr lang="ru-RU" dirty="0" smtClean="0"/>
              <a:t>Длительность организованной двигательной деятельности составляет 30-35 минут . </a:t>
            </a:r>
            <a:br>
              <a:rPr lang="ru-RU" dirty="0" smtClean="0"/>
            </a:br>
            <a:r>
              <a:rPr lang="ru-RU" dirty="0" smtClean="0"/>
              <a:t>Подвижную игру воспитатель может проводить со всей группой и повторять её 3-5 раз.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no-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 descr="babochka04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8" descr="babochka04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r>
              <a:rPr lang="ru-RU" sz="3600" dirty="0" smtClean="0"/>
              <a:t>Большое воспитательное значение имеет подведение итогов, оценка результатов, действий детей, их поведение в игровой деятельности. </a:t>
            </a:r>
            <a:br>
              <a:rPr lang="ru-RU" sz="3600" dirty="0" smtClean="0"/>
            </a:br>
            <a:r>
              <a:rPr lang="ru-RU" sz="3600" dirty="0" smtClean="0"/>
              <a:t>К обсуждению результатов игры целесообразно привлекать самих детей, надо приучать их оценивать своё поведение и поступки товарищей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xz2km8qa2oouy2b8wqu989wep22gz0nh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916832"/>
            <a:ext cx="5328592" cy="3168352"/>
          </a:xfrm>
        </p:spPr>
        <p:txBody>
          <a:bodyPr/>
          <a:lstStyle/>
          <a:p>
            <a:pPr algn="l"/>
            <a:r>
              <a:rPr lang="ru-RU" sz="2800" dirty="0" smtClean="0"/>
              <a:t>- На </a:t>
            </a:r>
            <a:r>
              <a:rPr lang="ru-RU" sz="2800" dirty="0" smtClean="0"/>
              <a:t>прогулке должны планироваться подвижные игры и игровые упражнения разной степени интенсивности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-  </a:t>
            </a:r>
            <a:r>
              <a:rPr lang="ru-RU" sz="2800" dirty="0" smtClean="0"/>
              <a:t>В течение месяца может быть проведено 15-20 подвижных игр (включая игры эстафеты), при этом разучено 3-4 новые игры. </a:t>
            </a:r>
            <a:br>
              <a:rPr lang="ru-RU" sz="2800" dirty="0" smtClean="0"/>
            </a:br>
            <a:r>
              <a:rPr lang="ru-RU" sz="2800" dirty="0" smtClean="0"/>
              <a:t>- Общая </a:t>
            </a:r>
            <a:r>
              <a:rPr lang="ru-RU" sz="2800" dirty="0" smtClean="0"/>
              <a:t>длительность игры составляет 10-12 минут. </a:t>
            </a:r>
            <a:br>
              <a:rPr lang="ru-RU" sz="2800" dirty="0" smtClean="0"/>
            </a:br>
            <a:r>
              <a:rPr lang="ru-RU" sz="2800" dirty="0" smtClean="0"/>
              <a:t>- В </a:t>
            </a:r>
            <a:r>
              <a:rPr lang="ru-RU" sz="2800" dirty="0" smtClean="0"/>
              <a:t>плане воспитательно-образовательной работы записывается: </a:t>
            </a:r>
            <a:br>
              <a:rPr lang="ru-RU" sz="2800" dirty="0" smtClean="0"/>
            </a:br>
            <a:r>
              <a:rPr lang="ru-RU" sz="2800" dirty="0" smtClean="0"/>
              <a:t>Название П/и, цель.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zxqe978ew8tevaklne50ge5fyfxlbkbo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6100" y="260350"/>
            <a:ext cx="4464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. 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dirty="0" smtClean="0"/>
              <a:t>Содержание игр и физических упражнений на прогулке для детей должно предусматривать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/>
          <a:lstStyle/>
          <a:p>
            <a:r>
              <a:rPr lang="ru-RU" sz="2400" dirty="0" smtClean="0"/>
              <a:t>1.   использование упражнений преимущественно динамического характера, направленных на развитие различных групп мышц, упражнений требующих высокой координации движений;</a:t>
            </a:r>
          </a:p>
          <a:p>
            <a:r>
              <a:rPr lang="ru-RU" sz="2400" dirty="0" smtClean="0"/>
              <a:t>2.   соответствие игр и упражнений сезону года, погодным условиям;</a:t>
            </a:r>
          </a:p>
          <a:p>
            <a:r>
              <a:rPr lang="ru-RU" sz="2400" dirty="0" smtClean="0"/>
              <a:t> 3.  применение разных способов организации дошкольников; </a:t>
            </a:r>
          </a:p>
          <a:p>
            <a:r>
              <a:rPr lang="ru-RU" sz="2400" dirty="0" smtClean="0"/>
              <a:t> 4.  рациональное использование оборудования и инвентаря, предметов окружающей среды;</a:t>
            </a:r>
          </a:p>
          <a:p>
            <a:r>
              <a:rPr lang="ru-RU" sz="2400" dirty="0" smtClean="0"/>
              <a:t>5.   создание благоприятных условий для положительных эмоциональных и морально-волевых проявлений детей;</a:t>
            </a:r>
          </a:p>
          <a:p>
            <a:r>
              <a:rPr lang="ru-RU" sz="2400" dirty="0" smtClean="0"/>
              <a:t>6.  активизацию детской самостоятельности;</a:t>
            </a:r>
          </a:p>
          <a:p>
            <a:r>
              <a:rPr lang="ru-RU" sz="2400" dirty="0" smtClean="0"/>
              <a:t> 7.  стимулирование индивидуальных возможностей каждого ребёнка.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zxqe978ew8tevaklne50ge5fyfxlbkbo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6100" y="260350"/>
            <a:ext cx="4464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. 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algn="l"/>
            <a:r>
              <a:rPr lang="ru-RU" sz="3200" u="sng" dirty="0" smtClean="0"/>
              <a:t>Примерный подбор игр и упражнений для проведения на прогулке зимой.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1.  Подвижная игра с бегом «Быстро возьми, быстро положи».</a:t>
            </a:r>
            <a:br>
              <a:rPr lang="ru-RU" sz="3200" dirty="0" smtClean="0"/>
            </a:br>
            <a:r>
              <a:rPr lang="ru-RU" sz="3200" dirty="0" smtClean="0"/>
              <a:t> 2.  Катание на санках. Игра-эстафета «Гонки санок».</a:t>
            </a:r>
            <a:br>
              <a:rPr lang="ru-RU" sz="3200" dirty="0" smtClean="0"/>
            </a:br>
            <a:r>
              <a:rPr lang="ru-RU" sz="3200" dirty="0" smtClean="0"/>
              <a:t>3.  Прыжки со снежных валов.</a:t>
            </a:r>
            <a:br>
              <a:rPr lang="ru-RU" sz="3200" dirty="0" smtClean="0"/>
            </a:br>
            <a:r>
              <a:rPr lang="ru-RU" sz="3200" dirty="0" smtClean="0"/>
              <a:t>4. Подвижная  игра «кто быстрее слепит десять снежков».</a:t>
            </a:r>
            <a:br>
              <a:rPr lang="ru-RU" sz="3200" dirty="0" smtClean="0"/>
            </a:br>
            <a:r>
              <a:rPr lang="ru-RU" sz="3200" dirty="0" smtClean="0"/>
              <a:t>5.Подвижная игра «кто наберет больше снежков».</a:t>
            </a:r>
            <a:br>
              <a:rPr lang="ru-RU" sz="3200" dirty="0" smtClean="0"/>
            </a:br>
            <a:r>
              <a:rPr lang="ru-RU" sz="3200" dirty="0" smtClean="0"/>
              <a:t>6.Катание на горках  на санках ледянках.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b="1" dirty="0" smtClean="0"/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36145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Согласно современным данным, дети двигаются в два раза меньше, чем это предусмотрено возрастной нормой, из чего следует, что недостаточно внимания уделяется самостоятельной двигательной деятельности детей</a:t>
            </a:r>
            <a:r>
              <a:rPr lang="ru-RU" sz="2400" dirty="0" smtClean="0"/>
              <a:t>. Одной</a:t>
            </a:r>
            <a:r>
              <a:rPr lang="ru-RU" sz="2400" dirty="0" smtClean="0"/>
              <a:t> 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из сторон организации воспитания и развития  личности является  физическая культура, расширяющая  адаптационные возможности ребенка. </a:t>
            </a:r>
          </a:p>
          <a:p>
            <a:pPr>
              <a:buNone/>
            </a:pPr>
            <a:r>
              <a:rPr lang="ru-RU" sz="2400" dirty="0" smtClean="0"/>
              <a:t>Двигательная активность </a:t>
            </a:r>
            <a:r>
              <a:rPr lang="ru-RU" sz="2400" dirty="0" smtClean="0"/>
              <a:t>  способствует  укреплению  здоровья человека, повышает его функциональные возможности, способность противостоять негативным факторам окружающей среды</a:t>
            </a:r>
            <a:r>
              <a:rPr lang="ru-RU" sz="2400" dirty="0" smtClean="0"/>
              <a:t>. Это </a:t>
            </a:r>
            <a:r>
              <a:rPr lang="ru-RU" sz="2400" dirty="0" smtClean="0"/>
              <a:t>особенно важно сегодня, в условиях резко возросшего темпа жизни. Движения создают условия для развития интеллекта, стимулируют речевую и эмоциональную активность, учат общению; словом, движение-это жизнь ребенка, его стихия!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3d_920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3278465"/>
            <a:ext cx="3132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5364" name="Рисунок 6" descr="an1_stopkakni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213" y="4895850"/>
            <a:ext cx="28717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12968" cy="1440160"/>
          </a:xfrm>
        </p:spPr>
        <p:txBody>
          <a:bodyPr/>
          <a:lstStyle/>
          <a:p>
            <a:pPr algn="l"/>
            <a:r>
              <a:rPr lang="ru-RU" sz="3600" b="1" i="1" u="sng" dirty="0" smtClean="0"/>
              <a:t>Цель: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-повышение компетенции педагогов в вопросах </a:t>
            </a:r>
            <a:r>
              <a:rPr lang="ru-RU" sz="2400" i="1" dirty="0" smtClean="0"/>
              <a:t>организации самостоятельной</a:t>
            </a:r>
            <a:r>
              <a:rPr lang="ru-RU" sz="2400" i="1" dirty="0" smtClean="0"/>
              <a:t> двигательной  активности </a:t>
            </a:r>
            <a:r>
              <a:rPr lang="ru-RU" sz="2400" i="1" dirty="0" smtClean="0"/>
              <a:t>детей </a:t>
            </a:r>
            <a:r>
              <a:rPr lang="ru-RU" sz="2400" i="1" dirty="0" smtClean="0"/>
              <a:t> на прогулке.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3865984"/>
          </a:xfrm>
        </p:spPr>
        <p:txBody>
          <a:bodyPr/>
          <a:lstStyle/>
          <a:p>
            <a:pPr algn="l"/>
            <a:r>
              <a:rPr lang="ru-RU" sz="3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  <a:endParaRPr lang="ru-RU" sz="36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 раскрыть понятие«самостоятельная двигательная активность»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рассмотреть самостоятельную двигательную активность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дошкольников на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прогулке, как здоровье сберегающую 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педагогическую систему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раскрыть роль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воспитателя, как руководителя </a:t>
            </a:r>
          </a:p>
          <a:p>
            <a:pPr algn="l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самостоятельной двигательной  активности  детей на прогулке.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3d-g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8824" y="4990276"/>
            <a:ext cx="357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000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6388" name="Рисунок 6" descr="an1_kometaprav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an1_kometaprav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27697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250706"/>
          </a:xfrm>
        </p:spPr>
        <p:txBody>
          <a:bodyPr/>
          <a:lstStyle/>
          <a:p>
            <a:pPr algn="l"/>
            <a:r>
              <a:rPr lang="ru-RU" sz="2800" b="1" u="sng" dirty="0" smtClean="0"/>
              <a:t>Самостоятельная </a:t>
            </a:r>
            <a:r>
              <a:rPr lang="ru-RU" sz="2800" b="1" i="1" u="sng" dirty="0" smtClean="0"/>
              <a:t>двигательная активность детей </a:t>
            </a: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2800" dirty="0" smtClean="0"/>
              <a:t>одна </a:t>
            </a:r>
            <a:r>
              <a:rPr lang="ru-RU" sz="2800" dirty="0" smtClean="0"/>
              <a:t>из основных моделей организации образовательного процесса </a:t>
            </a:r>
            <a:r>
              <a:rPr lang="ru-RU" sz="2800" dirty="0" smtClean="0"/>
              <a:t>детей дошкольного возраста ,</a:t>
            </a:r>
            <a:r>
              <a:rPr lang="ru-RU" sz="2800" dirty="0" smtClean="0"/>
              <a:t>свободная деятельность воспитанников в условиях созданной педагогами предметно-развивающей образовательной среды, обеспечивающая выбор каждым ребенком деятельности по интересам и позволяющая ему взаимодействовать со сверстниками или действовать индивидуально.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3p3c1x29gosa5twxpt25xgeucrhtc12r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80405" y="1573976"/>
            <a:ext cx="357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000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Самостоятельная двигательная  активность детей влияет на следующие функции: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32859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     </a:t>
            </a:r>
            <a:r>
              <a:rPr lang="ru-RU" sz="2000" b="1" u="sng" dirty="0" smtClean="0"/>
              <a:t>Оздоровительные</a:t>
            </a:r>
            <a:r>
              <a:rPr lang="ru-RU" sz="2000" b="1" dirty="0" smtClean="0"/>
              <a:t>:</a:t>
            </a:r>
            <a:r>
              <a:rPr lang="ru-RU" sz="2000" dirty="0" smtClean="0"/>
              <a:t> </a:t>
            </a:r>
            <a:r>
              <a:rPr lang="ru-RU" sz="2000" b="1" dirty="0" smtClean="0"/>
              <a:t>охрана жизни и укрепление здоровья детей, содействие правильному физическому и психическому развитию детского организма, повышение умственной и физической работоспособности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/>
              <a:t>Развивающие</a:t>
            </a:r>
            <a:r>
              <a:rPr lang="ru-RU" sz="2000" b="1" dirty="0" smtClean="0"/>
              <a:t>: развитие движений, формирование двигательных навыков и физических качеств (ловкость, быстрота, сила, выносливость), формирование правильной осанки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</a:t>
            </a:r>
            <a:r>
              <a:rPr lang="ru-RU" sz="2000" b="1" u="sng" dirty="0" smtClean="0"/>
              <a:t>Образовательные</a:t>
            </a:r>
            <a:r>
              <a:rPr lang="ru-RU" sz="2000" b="1" dirty="0" smtClean="0"/>
              <a:t>: обогащение знаний детей о своем организме, здоровье, о путях его укрепления, сохранения, ответственного отношения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 </a:t>
            </a:r>
            <a:r>
              <a:rPr lang="ru-RU" sz="2000" b="1" u="sng" dirty="0" smtClean="0"/>
              <a:t>Воспитательные</a:t>
            </a:r>
            <a:r>
              <a:rPr lang="ru-RU" sz="2000" b="1" dirty="0" smtClean="0"/>
              <a:t>: воспитание положительных черт характера (смелость, решительность, настойчивость), нравственных качеств (доброжелательность, взаимопомощь), волевых качеств (сила воли, умение побеждать и проигрывать), формирование привычки к ЗОЖ, желания заниматься физическими упражнениями (в том числе не ради достижения успеха как такового, а для собственного здоровья).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3d_692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59113" y="2568545"/>
            <a:ext cx="6084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000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7411" name="Рисунок 5" descr="bestgif_narod_ru_52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512" y="4586287"/>
            <a:ext cx="313848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stars_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60648"/>
            <a:ext cx="1908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Когда дети должны самостоятельно двигаться?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1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animals14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0"/>
            <a:ext cx="2997201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5403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08725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5403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4725" y="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Принципы, для создания условий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- непрерывность (с утра до вечера);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- добровольность (вызывать желание, а не принуждать);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- доступность упражнений;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- чередование организованных форм с самостоятельной двигательной </a:t>
            </a:r>
            <a:r>
              <a:rPr lang="ru-RU" sz="2800" dirty="0" smtClean="0">
                <a:solidFill>
                  <a:srgbClr val="FFFF00"/>
                </a:solidFill>
              </a:rPr>
              <a:t>деятельностью.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hz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an2_7gnomov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1584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sz="4000" dirty="0" smtClean="0"/>
              <a:t>Нельзя допускать, чтобы организованная двигательная деятельность проводилась за счёт времени самостоятельной деятельности детей. 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jcl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360561" y="1183451"/>
            <a:ext cx="357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000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23555" name="Рисунок 7" descr="ptenchikroz1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65825"/>
            <a:ext cx="7556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8" descr="ptenchikzel2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2150" y="5907088"/>
            <a:ext cx="83185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ru-RU" sz="4000" dirty="0" smtClean="0"/>
              <a:t>При проведении упражнений, основных видов движений следует использовать разные способы организации (</a:t>
            </a:r>
            <a:r>
              <a:rPr lang="ru-RU" sz="4000" u="sng" dirty="0" smtClean="0"/>
              <a:t>фронтальный, подгрупповой, индивидуальный</a:t>
            </a:r>
            <a:r>
              <a:rPr lang="ru-RU" sz="4000" dirty="0" smtClean="0"/>
              <a:t>). Наиболее целесообразным является смешанное использование разных способов </a:t>
            </a:r>
            <a:r>
              <a:rPr lang="ru-RU" sz="4000" dirty="0" smtClean="0"/>
              <a:t>организации.</a:t>
            </a:r>
            <a:endParaRPr lang="ru-RU" sz="4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265</TotalTime>
  <Words>316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«Самостоятельная   двигательная  активность детей на прогулке, руководство ею » Консультация для воспитателей.   </vt:lpstr>
      <vt:lpstr>Актуальность   </vt:lpstr>
      <vt:lpstr>Цель: -повышение компетенции педагогов в вопросах организации самостоятельной двигательной  активности детей  на прогулке.    </vt:lpstr>
      <vt:lpstr>Самостоятельная двигательная активность детей  одна из основных моделей организации образовательного процесса детей дошкольного возраста ,свободная деятельность воспитанников в условиях созданной педагогами предметно-развивающей образовательной среды, обеспечивающая выбор каждым ребенком деятельности по интересам и позволяющая ему взаимодействовать со сверстниками или действовать индивидуально. </vt:lpstr>
      <vt:lpstr>Самостоятельная двигательная  активность детей влияет на следующие функции: </vt:lpstr>
      <vt:lpstr>Когда дети должны самостоятельно двигаться? </vt:lpstr>
      <vt:lpstr>Принципы, для создания условий</vt:lpstr>
      <vt:lpstr>Нельзя допускать, чтобы организованная двигательная деятельность проводилась за счёт времени самостоятельной деятельности детей.  </vt:lpstr>
      <vt:lpstr>При проведении упражнений, основных видов движений следует использовать разные способы организации (фронтальный, подгрупповой, индивидуальный). Наиболее целесообразным является смешанное использование разных способов организации.</vt:lpstr>
      <vt:lpstr>Длительность организованной двигательной деятельности составляет 30-35 минут .  Подвижную игру воспитатель может проводить со всей группой и повторять её 3-5 раз.</vt:lpstr>
      <vt:lpstr>Большое воспитательное значение имеет подведение итогов, оценка результатов, действий детей, их поведение в игровой деятельности.  К обсуждению результатов игры целесообразно привлекать самих детей, надо приучать их оценивать своё поведение и поступки товарищей.</vt:lpstr>
      <vt:lpstr>- На прогулке должны планироваться подвижные игры и игровые упражнения разной степени интенсивности. -  В течение месяца может быть проведено 15-20 подвижных игр (включая игры эстафеты), при этом разучено 3-4 новые игры.  - Общая длительность игры составляет 10-12 минут.  - В плане воспитательно-образовательной работы записывается:  Название П/и, цель.  </vt:lpstr>
      <vt:lpstr>Содержание игр и физических упражнений на прогулке для детей должно предусматривать:</vt:lpstr>
      <vt:lpstr>Примерный подбор игр и упражнений для проведения на прогулке зимой. 1.  Подвижная игра с бегом «Быстро возьми, быстро положи».  2.  Катание на санках. Игра-эстафета «Гонки санок». 3.  Прыжки со снежных валов. 4. Подвижная  игра «кто быстрее слепит десять снежков». 5.Подвижная игра «кто наберет больше снежков». 6.Катание на горках  на санках ледянках.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</cp:lastModifiedBy>
  <cp:revision>23</cp:revision>
  <dcterms:created xsi:type="dcterms:W3CDTF">2012-10-11T16:01:02Z</dcterms:created>
  <dcterms:modified xsi:type="dcterms:W3CDTF">2016-01-15T18:36:41Z</dcterms:modified>
</cp:coreProperties>
</file>