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8FE376-B1DA-4AE2-95A8-5AE3EA456998}" type="doc">
      <dgm:prSet loTypeId="urn:microsoft.com/office/officeart/2005/8/layout/cycle8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B5F2FB-B7B2-4074-993C-9F9593D73892}">
      <dgm:prSet custT="1"/>
      <dgm:spPr/>
      <dgm:t>
        <a:bodyPr/>
        <a:lstStyle/>
        <a:p>
          <a:pPr rtl="0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Принцип учета развития ребенка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368E42-76D7-44CC-B2A7-BF1DEDB48E77}" type="parTrans" cxnId="{81D7445F-D3FA-42D6-BAFC-4636D3DB28DF}">
      <dgm:prSet/>
      <dgm:spPr/>
      <dgm:t>
        <a:bodyPr/>
        <a:lstStyle/>
        <a:p>
          <a:endParaRPr lang="ru-RU"/>
        </a:p>
      </dgm:t>
    </dgm:pt>
    <dgm:pt modelId="{0023A3C6-F3D6-48C5-9CAF-0D4447ADC868}" type="sibTrans" cxnId="{81D7445F-D3FA-42D6-BAFC-4636D3DB28DF}">
      <dgm:prSet/>
      <dgm:spPr/>
      <dgm:t>
        <a:bodyPr/>
        <a:lstStyle/>
        <a:p>
          <a:endParaRPr lang="ru-RU"/>
        </a:p>
      </dgm:t>
    </dgm:pt>
    <dgm:pt modelId="{331B0A44-D89D-4E7A-8D45-3FD3F190A68A}">
      <dgm:prSet custT="1"/>
      <dgm:spPr/>
      <dgm:t>
        <a:bodyPr/>
        <a:lstStyle/>
        <a:p>
          <a:pPr rtl="0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Принцип повторений умений и навыков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B34816-A366-43B0-9C70-21FD701B29CB}" type="parTrans" cxnId="{E578CBA0-43F3-44CF-A77E-C8C57681B861}">
      <dgm:prSet/>
      <dgm:spPr/>
      <dgm:t>
        <a:bodyPr/>
        <a:lstStyle/>
        <a:p>
          <a:endParaRPr lang="ru-RU"/>
        </a:p>
      </dgm:t>
    </dgm:pt>
    <dgm:pt modelId="{3D5171E3-A076-4225-9E0D-F55A82BCBD39}" type="sibTrans" cxnId="{E578CBA0-43F3-44CF-A77E-C8C57681B861}">
      <dgm:prSet/>
      <dgm:spPr/>
      <dgm:t>
        <a:bodyPr/>
        <a:lstStyle/>
        <a:p>
          <a:endParaRPr lang="ru-RU"/>
        </a:p>
      </dgm:t>
    </dgm:pt>
    <dgm:pt modelId="{BBD32FDC-D454-4F5D-BFF7-3521808A660A}">
      <dgm:prSet custT="1"/>
      <dgm:spPr/>
      <dgm:t>
        <a:bodyPr/>
        <a:lstStyle/>
        <a:p>
          <a:pPr rtl="0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Принцип отбора лингвистического материала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07682A-F3E5-4D49-B3B4-9FB417F4B849}" type="parTrans" cxnId="{09D5BF1E-2B6F-4F9C-9361-A21B3F099278}">
      <dgm:prSet/>
      <dgm:spPr/>
      <dgm:t>
        <a:bodyPr/>
        <a:lstStyle/>
        <a:p>
          <a:endParaRPr lang="ru-RU"/>
        </a:p>
      </dgm:t>
    </dgm:pt>
    <dgm:pt modelId="{EB57E696-992B-4FB2-82E5-4EB84020027B}" type="sibTrans" cxnId="{09D5BF1E-2B6F-4F9C-9361-A21B3F099278}">
      <dgm:prSet/>
      <dgm:spPr/>
      <dgm:t>
        <a:bodyPr/>
        <a:lstStyle/>
        <a:p>
          <a:endParaRPr lang="ru-RU"/>
        </a:p>
      </dgm:t>
    </dgm:pt>
    <dgm:pt modelId="{4522AD83-023F-4F13-8F20-4438EE724854}">
      <dgm:prSet custT="1"/>
      <dgm:spPr/>
      <dgm:t>
        <a:bodyPr/>
        <a:lstStyle/>
        <a:p>
          <a:pPr rtl="0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Принцип индивидуально- личностной ориентации воспитания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5775D8-D872-436E-8CC2-8CBD8D4B98FB}" type="parTrans" cxnId="{4BAD3D56-BC20-432D-9969-06F004D56113}">
      <dgm:prSet/>
      <dgm:spPr/>
      <dgm:t>
        <a:bodyPr/>
        <a:lstStyle/>
        <a:p>
          <a:endParaRPr lang="ru-RU"/>
        </a:p>
      </dgm:t>
    </dgm:pt>
    <dgm:pt modelId="{8457F89E-F483-40E7-8054-A3576B401425}" type="sibTrans" cxnId="{4BAD3D56-BC20-432D-9969-06F004D56113}">
      <dgm:prSet/>
      <dgm:spPr/>
      <dgm:t>
        <a:bodyPr/>
        <a:lstStyle/>
        <a:p>
          <a:endParaRPr lang="ru-RU"/>
        </a:p>
      </dgm:t>
    </dgm:pt>
    <dgm:pt modelId="{8E393C69-CB60-43CA-AEA0-522C9CB4F915}">
      <dgm:prSet custT="1"/>
      <dgm:spPr/>
      <dgm:t>
        <a:bodyPr/>
        <a:lstStyle/>
        <a:p>
          <a:pPr rtl="0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Принцип результативности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71972F-21B8-4BD7-AB31-2DA19AB3186D}" type="parTrans" cxnId="{2DE4E970-A59E-46C2-A7BC-798BA3B274B8}">
      <dgm:prSet/>
      <dgm:spPr/>
      <dgm:t>
        <a:bodyPr/>
        <a:lstStyle/>
        <a:p>
          <a:endParaRPr lang="ru-RU"/>
        </a:p>
      </dgm:t>
    </dgm:pt>
    <dgm:pt modelId="{30F7E636-A7C0-44E3-8ED3-8B1BA4E9DC4E}" type="sibTrans" cxnId="{2DE4E970-A59E-46C2-A7BC-798BA3B274B8}">
      <dgm:prSet/>
      <dgm:spPr/>
      <dgm:t>
        <a:bodyPr/>
        <a:lstStyle/>
        <a:p>
          <a:endParaRPr lang="ru-RU"/>
        </a:p>
      </dgm:t>
    </dgm:pt>
    <dgm:pt modelId="{4A21176B-8448-4C8D-AE53-EB6684B722A0}">
      <dgm:prSet custT="1"/>
      <dgm:spPr/>
      <dgm:t>
        <a:bodyPr/>
        <a:lstStyle/>
        <a:p>
          <a:pPr rtl="0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Принцип системности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D976A5-7F8B-4E9D-92A1-1A4E8289BF39}" type="parTrans" cxnId="{B4F864EA-E53B-4A1C-A126-5016F85BC404}">
      <dgm:prSet/>
      <dgm:spPr/>
      <dgm:t>
        <a:bodyPr/>
        <a:lstStyle/>
        <a:p>
          <a:endParaRPr lang="ru-RU"/>
        </a:p>
      </dgm:t>
    </dgm:pt>
    <dgm:pt modelId="{211893AD-72AD-4920-90DD-150A0252C434}" type="sibTrans" cxnId="{B4F864EA-E53B-4A1C-A126-5016F85BC404}">
      <dgm:prSet/>
      <dgm:spPr/>
      <dgm:t>
        <a:bodyPr/>
        <a:lstStyle/>
        <a:p>
          <a:endParaRPr lang="ru-RU"/>
        </a:p>
      </dgm:t>
    </dgm:pt>
    <dgm:pt modelId="{0D7BF75F-1E9C-4E3F-B1C6-900170E9D219}">
      <dgm:prSet custT="1"/>
      <dgm:spPr/>
      <dgm:t>
        <a:bodyPr/>
        <a:lstStyle/>
        <a:p>
          <a:pPr rtl="0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Принцип последовательности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9A3710-2127-43F2-B5AF-199665A797C7}" type="parTrans" cxnId="{A9BF2355-CF6A-4E2B-8FB9-9BD4F0DD8B9D}">
      <dgm:prSet/>
      <dgm:spPr/>
      <dgm:t>
        <a:bodyPr/>
        <a:lstStyle/>
        <a:p>
          <a:endParaRPr lang="ru-RU"/>
        </a:p>
      </dgm:t>
    </dgm:pt>
    <dgm:pt modelId="{5B87139C-3DEB-47B2-A3F6-9DD067531F67}" type="sibTrans" cxnId="{A9BF2355-CF6A-4E2B-8FB9-9BD4F0DD8B9D}">
      <dgm:prSet/>
      <dgm:spPr/>
      <dgm:t>
        <a:bodyPr/>
        <a:lstStyle/>
        <a:p>
          <a:endParaRPr lang="ru-RU"/>
        </a:p>
      </dgm:t>
    </dgm:pt>
    <dgm:pt modelId="{788DC98A-3BA1-4ADA-B927-003E2D3CEEC3}" type="pres">
      <dgm:prSet presAssocID="{798FE376-B1DA-4AE2-95A8-5AE3EA45699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C57818-C752-490F-AEF6-F5FC66DC89A7}" type="pres">
      <dgm:prSet presAssocID="{798FE376-B1DA-4AE2-95A8-5AE3EA456998}" presName="wedge1" presStyleLbl="node1" presStyleIdx="0" presStyleCnt="7" custLinFactNeighborX="1777" custLinFactNeighborY="-4738"/>
      <dgm:spPr/>
      <dgm:t>
        <a:bodyPr/>
        <a:lstStyle/>
        <a:p>
          <a:endParaRPr lang="ru-RU"/>
        </a:p>
      </dgm:t>
    </dgm:pt>
    <dgm:pt modelId="{F84D303E-B146-44DD-90CD-4B9BC68BC157}" type="pres">
      <dgm:prSet presAssocID="{798FE376-B1DA-4AE2-95A8-5AE3EA456998}" presName="dummy1a" presStyleCnt="0"/>
      <dgm:spPr/>
    </dgm:pt>
    <dgm:pt modelId="{B246BC1D-C2DF-404F-87AB-B7668D36C1A2}" type="pres">
      <dgm:prSet presAssocID="{798FE376-B1DA-4AE2-95A8-5AE3EA456998}" presName="dummy1b" presStyleCnt="0"/>
      <dgm:spPr/>
    </dgm:pt>
    <dgm:pt modelId="{4E781206-99E0-460C-B21D-06DE919CA920}" type="pres">
      <dgm:prSet presAssocID="{798FE376-B1DA-4AE2-95A8-5AE3EA456998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C1B0E4-D0A7-46A8-930F-276C43A39D78}" type="pres">
      <dgm:prSet presAssocID="{798FE376-B1DA-4AE2-95A8-5AE3EA456998}" presName="wedge2" presStyleLbl="node1" presStyleIdx="1" presStyleCnt="7" custLinFactNeighborX="6515" custLinFactNeighborY="-1481"/>
      <dgm:spPr/>
      <dgm:t>
        <a:bodyPr/>
        <a:lstStyle/>
        <a:p>
          <a:endParaRPr lang="ru-RU"/>
        </a:p>
      </dgm:t>
    </dgm:pt>
    <dgm:pt modelId="{A92A0755-E1D1-44AD-81FC-68FA5B21D2B8}" type="pres">
      <dgm:prSet presAssocID="{798FE376-B1DA-4AE2-95A8-5AE3EA456998}" presName="dummy2a" presStyleCnt="0"/>
      <dgm:spPr/>
    </dgm:pt>
    <dgm:pt modelId="{11FD89BB-DC6B-4315-A268-3B5F3A7B8396}" type="pres">
      <dgm:prSet presAssocID="{798FE376-B1DA-4AE2-95A8-5AE3EA456998}" presName="dummy2b" presStyleCnt="0"/>
      <dgm:spPr/>
    </dgm:pt>
    <dgm:pt modelId="{54F9B09D-2961-4BE3-A509-8EE86DE74542}" type="pres">
      <dgm:prSet presAssocID="{798FE376-B1DA-4AE2-95A8-5AE3EA456998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F6DBFC-EADF-4E49-AF23-D499799CE0CE}" type="pres">
      <dgm:prSet presAssocID="{798FE376-B1DA-4AE2-95A8-5AE3EA456998}" presName="wedge3" presStyleLbl="node1" presStyleIdx="2" presStyleCnt="7" custLinFactNeighborX="7996" custLinFactNeighborY="3850"/>
      <dgm:spPr/>
      <dgm:t>
        <a:bodyPr/>
        <a:lstStyle/>
        <a:p>
          <a:endParaRPr lang="ru-RU"/>
        </a:p>
      </dgm:t>
    </dgm:pt>
    <dgm:pt modelId="{5D272D45-4D35-4ADA-970E-EF2B7B5DE319}" type="pres">
      <dgm:prSet presAssocID="{798FE376-B1DA-4AE2-95A8-5AE3EA456998}" presName="dummy3a" presStyleCnt="0"/>
      <dgm:spPr/>
    </dgm:pt>
    <dgm:pt modelId="{41DC3886-B5BB-424F-AC1C-15BEFBDB9833}" type="pres">
      <dgm:prSet presAssocID="{798FE376-B1DA-4AE2-95A8-5AE3EA456998}" presName="dummy3b" presStyleCnt="0"/>
      <dgm:spPr/>
    </dgm:pt>
    <dgm:pt modelId="{C6CE5F2D-1AED-40D2-B2CB-D69D968BD910}" type="pres">
      <dgm:prSet presAssocID="{798FE376-B1DA-4AE2-95A8-5AE3EA456998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71F5B7-E76B-437E-8F7E-56E2F927513B}" type="pres">
      <dgm:prSet presAssocID="{798FE376-B1DA-4AE2-95A8-5AE3EA456998}" presName="wedge4" presStyleLbl="node1" presStyleIdx="3" presStyleCnt="7" custScaleX="141357" custScaleY="84613" custLinFactNeighborX="1788" custLinFactNeighborY="6955"/>
      <dgm:spPr/>
      <dgm:t>
        <a:bodyPr/>
        <a:lstStyle/>
        <a:p>
          <a:endParaRPr lang="ru-RU"/>
        </a:p>
      </dgm:t>
    </dgm:pt>
    <dgm:pt modelId="{B4105FF7-989B-4BF9-8C7C-C3FCF6EC62C7}" type="pres">
      <dgm:prSet presAssocID="{798FE376-B1DA-4AE2-95A8-5AE3EA456998}" presName="dummy4a" presStyleCnt="0"/>
      <dgm:spPr/>
    </dgm:pt>
    <dgm:pt modelId="{0DB73D7C-3BC1-4DC1-AF3C-8E9E75583CBB}" type="pres">
      <dgm:prSet presAssocID="{798FE376-B1DA-4AE2-95A8-5AE3EA456998}" presName="dummy4b" presStyleCnt="0"/>
      <dgm:spPr/>
    </dgm:pt>
    <dgm:pt modelId="{6EEFC9FA-E0D0-4B73-BADE-0117095E6C44}" type="pres">
      <dgm:prSet presAssocID="{798FE376-B1DA-4AE2-95A8-5AE3EA456998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E15518-F2CE-4F29-8E1C-BC2E87B4192A}" type="pres">
      <dgm:prSet presAssocID="{798FE376-B1DA-4AE2-95A8-5AE3EA456998}" presName="wedge5" presStyleLbl="node1" presStyleIdx="4" presStyleCnt="7" custLinFactNeighborX="-5034" custLinFactNeighborY="3849"/>
      <dgm:spPr/>
      <dgm:t>
        <a:bodyPr/>
        <a:lstStyle/>
        <a:p>
          <a:endParaRPr lang="ru-RU"/>
        </a:p>
      </dgm:t>
    </dgm:pt>
    <dgm:pt modelId="{EDC38DD7-6E5A-479E-9025-58C35B453094}" type="pres">
      <dgm:prSet presAssocID="{798FE376-B1DA-4AE2-95A8-5AE3EA456998}" presName="dummy5a" presStyleCnt="0"/>
      <dgm:spPr/>
    </dgm:pt>
    <dgm:pt modelId="{3F14859C-CFC7-4347-B8B9-BF011910697A}" type="pres">
      <dgm:prSet presAssocID="{798FE376-B1DA-4AE2-95A8-5AE3EA456998}" presName="dummy5b" presStyleCnt="0"/>
      <dgm:spPr/>
    </dgm:pt>
    <dgm:pt modelId="{252E3462-AD48-499C-95FE-98C41774156B}" type="pres">
      <dgm:prSet presAssocID="{798FE376-B1DA-4AE2-95A8-5AE3EA456998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D8578F-C4B0-4BF1-A075-2B01A1CD0D00}" type="pres">
      <dgm:prSet presAssocID="{798FE376-B1DA-4AE2-95A8-5AE3EA456998}" presName="wedge6" presStyleLbl="node1" presStyleIdx="5" presStyleCnt="7" custLinFactNeighborX="-5331" custLinFactNeighborY="592"/>
      <dgm:spPr/>
      <dgm:t>
        <a:bodyPr/>
        <a:lstStyle/>
        <a:p>
          <a:endParaRPr lang="ru-RU"/>
        </a:p>
      </dgm:t>
    </dgm:pt>
    <dgm:pt modelId="{095594AD-5165-4307-B3A9-4CFB11AE1A8C}" type="pres">
      <dgm:prSet presAssocID="{798FE376-B1DA-4AE2-95A8-5AE3EA456998}" presName="dummy6a" presStyleCnt="0"/>
      <dgm:spPr/>
    </dgm:pt>
    <dgm:pt modelId="{C9F4678F-FDE7-4260-90A0-3605A2957743}" type="pres">
      <dgm:prSet presAssocID="{798FE376-B1DA-4AE2-95A8-5AE3EA456998}" presName="dummy6b" presStyleCnt="0"/>
      <dgm:spPr/>
    </dgm:pt>
    <dgm:pt modelId="{B8A4758E-E247-4A91-8ACA-01412EA1345A}" type="pres">
      <dgm:prSet presAssocID="{798FE376-B1DA-4AE2-95A8-5AE3EA456998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2C75B-CA27-4CB9-B96B-8F5304E0B78D}" type="pres">
      <dgm:prSet presAssocID="{798FE376-B1DA-4AE2-95A8-5AE3EA456998}" presName="wedge7" presStyleLbl="node1" presStyleIdx="6" presStyleCnt="7" custLinFactNeighborX="-3554" custLinFactNeighborY="-4146"/>
      <dgm:spPr/>
      <dgm:t>
        <a:bodyPr/>
        <a:lstStyle/>
        <a:p>
          <a:endParaRPr lang="ru-RU"/>
        </a:p>
      </dgm:t>
    </dgm:pt>
    <dgm:pt modelId="{BBAD4D48-D1B7-4ED2-8E03-4BFEFAF588A8}" type="pres">
      <dgm:prSet presAssocID="{798FE376-B1DA-4AE2-95A8-5AE3EA456998}" presName="dummy7a" presStyleCnt="0"/>
      <dgm:spPr/>
    </dgm:pt>
    <dgm:pt modelId="{07C47F84-C45D-4025-84F4-BFAC29824170}" type="pres">
      <dgm:prSet presAssocID="{798FE376-B1DA-4AE2-95A8-5AE3EA456998}" presName="dummy7b" presStyleCnt="0"/>
      <dgm:spPr/>
    </dgm:pt>
    <dgm:pt modelId="{DEB3BC7A-2D80-4F2F-BB9A-FB6148EB79C9}" type="pres">
      <dgm:prSet presAssocID="{798FE376-B1DA-4AE2-95A8-5AE3EA456998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915F78-EB2E-4B15-8ADF-824195123801}" type="pres">
      <dgm:prSet presAssocID="{0023A3C6-F3D6-48C5-9CAF-0D4447ADC868}" presName="arrowWedge1" presStyleLbl="fgSibTrans2D1" presStyleIdx="0" presStyleCnt="7"/>
      <dgm:spPr/>
    </dgm:pt>
    <dgm:pt modelId="{8E476581-6245-4F67-A383-8A9F9FB92401}" type="pres">
      <dgm:prSet presAssocID="{3D5171E3-A076-4225-9E0D-F55A82BCBD39}" presName="arrowWedge2" presStyleLbl="fgSibTrans2D1" presStyleIdx="1" presStyleCnt="7"/>
      <dgm:spPr/>
    </dgm:pt>
    <dgm:pt modelId="{CE178212-DBC9-4781-B2FD-395DC8451F26}" type="pres">
      <dgm:prSet presAssocID="{EB57E696-992B-4FB2-82E5-4EB84020027B}" presName="arrowWedge3" presStyleLbl="fgSibTrans2D1" presStyleIdx="2" presStyleCnt="7"/>
      <dgm:spPr/>
    </dgm:pt>
    <dgm:pt modelId="{AFA32BDB-22B9-49F1-9333-82B7C582BBC3}" type="pres">
      <dgm:prSet presAssocID="{8457F89E-F483-40E7-8054-A3576B401425}" presName="arrowWedge4" presStyleLbl="fgSibTrans2D1" presStyleIdx="3" presStyleCnt="7" custLinFactNeighborX="-1071" custLinFactNeighborY="-2001"/>
      <dgm:spPr/>
    </dgm:pt>
    <dgm:pt modelId="{37C2D49B-3CD9-4AF8-AD68-96FB631756FD}" type="pres">
      <dgm:prSet presAssocID="{30F7E636-A7C0-44E3-8ED3-8B1BA4E9DC4E}" presName="arrowWedge5" presStyleLbl="fgSibTrans2D1" presStyleIdx="4" presStyleCnt="7"/>
      <dgm:spPr/>
    </dgm:pt>
    <dgm:pt modelId="{BF18CA07-F63C-45AE-9A28-39E52F114F99}" type="pres">
      <dgm:prSet presAssocID="{211893AD-72AD-4920-90DD-150A0252C434}" presName="arrowWedge6" presStyleLbl="fgSibTrans2D1" presStyleIdx="5" presStyleCnt="7"/>
      <dgm:spPr/>
    </dgm:pt>
    <dgm:pt modelId="{B680A753-BB50-48A7-BF56-FFC03F2E2F6E}" type="pres">
      <dgm:prSet presAssocID="{5B87139C-3DEB-47B2-A3F6-9DD067531F67}" presName="arrowWedge7" presStyleLbl="fgSibTrans2D1" presStyleIdx="6" presStyleCnt="7"/>
      <dgm:spPr/>
    </dgm:pt>
  </dgm:ptLst>
  <dgm:cxnLst>
    <dgm:cxn modelId="{4BAD3D56-BC20-432D-9969-06F004D56113}" srcId="{798FE376-B1DA-4AE2-95A8-5AE3EA456998}" destId="{4522AD83-023F-4F13-8F20-4438EE724854}" srcOrd="3" destOrd="0" parTransId="{E75775D8-D872-436E-8CC2-8CBD8D4B98FB}" sibTransId="{8457F89E-F483-40E7-8054-A3576B401425}"/>
    <dgm:cxn modelId="{09D5BF1E-2B6F-4F9C-9361-A21B3F099278}" srcId="{798FE376-B1DA-4AE2-95A8-5AE3EA456998}" destId="{BBD32FDC-D454-4F5D-BFF7-3521808A660A}" srcOrd="2" destOrd="0" parTransId="{6307682A-F3E5-4D49-B3B4-9FB417F4B849}" sibTransId="{EB57E696-992B-4FB2-82E5-4EB84020027B}"/>
    <dgm:cxn modelId="{EF123F01-F1D9-4739-AFE9-D2595D0567D7}" type="presOf" srcId="{0D7BF75F-1E9C-4E3F-B1C6-900170E9D219}" destId="{DEB3BC7A-2D80-4F2F-BB9A-FB6148EB79C9}" srcOrd="1" destOrd="0" presId="urn:microsoft.com/office/officeart/2005/8/layout/cycle8"/>
    <dgm:cxn modelId="{D2F3DC4C-6A50-4E93-8EFE-7FE81B5CECCF}" type="presOf" srcId="{4522AD83-023F-4F13-8F20-4438EE724854}" destId="{6EEFC9FA-E0D0-4B73-BADE-0117095E6C44}" srcOrd="1" destOrd="0" presId="urn:microsoft.com/office/officeart/2005/8/layout/cycle8"/>
    <dgm:cxn modelId="{81D7445F-D3FA-42D6-BAFC-4636D3DB28DF}" srcId="{798FE376-B1DA-4AE2-95A8-5AE3EA456998}" destId="{C7B5F2FB-B7B2-4074-993C-9F9593D73892}" srcOrd="0" destOrd="0" parTransId="{86368E42-76D7-44CC-B2A7-BF1DEDB48E77}" sibTransId="{0023A3C6-F3D6-48C5-9CAF-0D4447ADC868}"/>
    <dgm:cxn modelId="{1500722A-67D3-4C4A-A853-59FE330624C6}" type="presOf" srcId="{C7B5F2FB-B7B2-4074-993C-9F9593D73892}" destId="{4E781206-99E0-460C-B21D-06DE919CA920}" srcOrd="1" destOrd="0" presId="urn:microsoft.com/office/officeart/2005/8/layout/cycle8"/>
    <dgm:cxn modelId="{A9BF2355-CF6A-4E2B-8FB9-9BD4F0DD8B9D}" srcId="{798FE376-B1DA-4AE2-95A8-5AE3EA456998}" destId="{0D7BF75F-1E9C-4E3F-B1C6-900170E9D219}" srcOrd="6" destOrd="0" parTransId="{9D9A3710-2127-43F2-B5AF-199665A797C7}" sibTransId="{5B87139C-3DEB-47B2-A3F6-9DD067531F67}"/>
    <dgm:cxn modelId="{2DE4E970-A59E-46C2-A7BC-798BA3B274B8}" srcId="{798FE376-B1DA-4AE2-95A8-5AE3EA456998}" destId="{8E393C69-CB60-43CA-AEA0-522C9CB4F915}" srcOrd="4" destOrd="0" parTransId="{5C71972F-21B8-4BD7-AB31-2DA19AB3186D}" sibTransId="{30F7E636-A7C0-44E3-8ED3-8B1BA4E9DC4E}"/>
    <dgm:cxn modelId="{B4F864EA-E53B-4A1C-A126-5016F85BC404}" srcId="{798FE376-B1DA-4AE2-95A8-5AE3EA456998}" destId="{4A21176B-8448-4C8D-AE53-EB6684B722A0}" srcOrd="5" destOrd="0" parTransId="{34D976A5-7F8B-4E9D-92A1-1A4E8289BF39}" sibTransId="{211893AD-72AD-4920-90DD-150A0252C434}"/>
    <dgm:cxn modelId="{B55D55F0-CEAD-419D-9DE8-E087237FB035}" type="presOf" srcId="{BBD32FDC-D454-4F5D-BFF7-3521808A660A}" destId="{C6CE5F2D-1AED-40D2-B2CB-D69D968BD910}" srcOrd="1" destOrd="0" presId="urn:microsoft.com/office/officeart/2005/8/layout/cycle8"/>
    <dgm:cxn modelId="{FBCE1FF4-1DFA-483F-AA56-2B2EA090F5A3}" type="presOf" srcId="{C7B5F2FB-B7B2-4074-993C-9F9593D73892}" destId="{4DC57818-C752-490F-AEF6-F5FC66DC89A7}" srcOrd="0" destOrd="0" presId="urn:microsoft.com/office/officeart/2005/8/layout/cycle8"/>
    <dgm:cxn modelId="{DDC3D797-2302-4650-8707-98952E743E0B}" type="presOf" srcId="{4A21176B-8448-4C8D-AE53-EB6684B722A0}" destId="{7ED8578F-C4B0-4BF1-A075-2B01A1CD0D00}" srcOrd="0" destOrd="0" presId="urn:microsoft.com/office/officeart/2005/8/layout/cycle8"/>
    <dgm:cxn modelId="{52D16678-28E7-4403-88D6-F937E0443195}" type="presOf" srcId="{798FE376-B1DA-4AE2-95A8-5AE3EA456998}" destId="{788DC98A-3BA1-4ADA-B927-003E2D3CEEC3}" srcOrd="0" destOrd="0" presId="urn:microsoft.com/office/officeart/2005/8/layout/cycle8"/>
    <dgm:cxn modelId="{8C63F23E-BD66-4744-AB05-3DBB382CBA36}" type="presOf" srcId="{331B0A44-D89D-4E7A-8D45-3FD3F190A68A}" destId="{FBC1B0E4-D0A7-46A8-930F-276C43A39D78}" srcOrd="0" destOrd="0" presId="urn:microsoft.com/office/officeart/2005/8/layout/cycle8"/>
    <dgm:cxn modelId="{5D3B9BFD-1E5B-4C29-B550-7B1259A81A79}" type="presOf" srcId="{8E393C69-CB60-43CA-AEA0-522C9CB4F915}" destId="{A1E15518-F2CE-4F29-8E1C-BC2E87B4192A}" srcOrd="0" destOrd="0" presId="urn:microsoft.com/office/officeart/2005/8/layout/cycle8"/>
    <dgm:cxn modelId="{E578CBA0-43F3-44CF-A77E-C8C57681B861}" srcId="{798FE376-B1DA-4AE2-95A8-5AE3EA456998}" destId="{331B0A44-D89D-4E7A-8D45-3FD3F190A68A}" srcOrd="1" destOrd="0" parTransId="{F9B34816-A366-43B0-9C70-21FD701B29CB}" sibTransId="{3D5171E3-A076-4225-9E0D-F55A82BCBD39}"/>
    <dgm:cxn modelId="{C2C3D2C3-8363-4A49-984A-85DF51CBE8C8}" type="presOf" srcId="{0D7BF75F-1E9C-4E3F-B1C6-900170E9D219}" destId="{E302C75B-CA27-4CB9-B96B-8F5304E0B78D}" srcOrd="0" destOrd="0" presId="urn:microsoft.com/office/officeart/2005/8/layout/cycle8"/>
    <dgm:cxn modelId="{DB54DF06-BDA3-4E40-A29B-38257257DA15}" type="presOf" srcId="{4A21176B-8448-4C8D-AE53-EB6684B722A0}" destId="{B8A4758E-E247-4A91-8ACA-01412EA1345A}" srcOrd="1" destOrd="0" presId="urn:microsoft.com/office/officeart/2005/8/layout/cycle8"/>
    <dgm:cxn modelId="{443ED33A-8794-426F-85C8-E9E9ABE39617}" type="presOf" srcId="{BBD32FDC-D454-4F5D-BFF7-3521808A660A}" destId="{38F6DBFC-EADF-4E49-AF23-D499799CE0CE}" srcOrd="0" destOrd="0" presId="urn:microsoft.com/office/officeart/2005/8/layout/cycle8"/>
    <dgm:cxn modelId="{E97B3742-0A9D-4698-A181-C080B83E30F9}" type="presOf" srcId="{4522AD83-023F-4F13-8F20-4438EE724854}" destId="{FF71F5B7-E76B-437E-8F7E-56E2F927513B}" srcOrd="0" destOrd="0" presId="urn:microsoft.com/office/officeart/2005/8/layout/cycle8"/>
    <dgm:cxn modelId="{15823317-3B6B-4CBE-9A2A-98F8DF191A86}" type="presOf" srcId="{8E393C69-CB60-43CA-AEA0-522C9CB4F915}" destId="{252E3462-AD48-499C-95FE-98C41774156B}" srcOrd="1" destOrd="0" presId="urn:microsoft.com/office/officeart/2005/8/layout/cycle8"/>
    <dgm:cxn modelId="{8A6B4944-2DC7-41F8-85D2-5355DD447FEF}" type="presOf" srcId="{331B0A44-D89D-4E7A-8D45-3FD3F190A68A}" destId="{54F9B09D-2961-4BE3-A509-8EE86DE74542}" srcOrd="1" destOrd="0" presId="urn:microsoft.com/office/officeart/2005/8/layout/cycle8"/>
    <dgm:cxn modelId="{A26EB57E-E040-4881-A9AE-645FE3D2F7D3}" type="presParOf" srcId="{788DC98A-3BA1-4ADA-B927-003E2D3CEEC3}" destId="{4DC57818-C752-490F-AEF6-F5FC66DC89A7}" srcOrd="0" destOrd="0" presId="urn:microsoft.com/office/officeart/2005/8/layout/cycle8"/>
    <dgm:cxn modelId="{0F47F086-F442-4C8E-9156-F532DBE413AE}" type="presParOf" srcId="{788DC98A-3BA1-4ADA-B927-003E2D3CEEC3}" destId="{F84D303E-B146-44DD-90CD-4B9BC68BC157}" srcOrd="1" destOrd="0" presId="urn:microsoft.com/office/officeart/2005/8/layout/cycle8"/>
    <dgm:cxn modelId="{CCC27A3C-E183-4930-B165-63DD35DC5FD8}" type="presParOf" srcId="{788DC98A-3BA1-4ADA-B927-003E2D3CEEC3}" destId="{B246BC1D-C2DF-404F-87AB-B7668D36C1A2}" srcOrd="2" destOrd="0" presId="urn:microsoft.com/office/officeart/2005/8/layout/cycle8"/>
    <dgm:cxn modelId="{03D00A15-146A-4F20-90E0-15694102102E}" type="presParOf" srcId="{788DC98A-3BA1-4ADA-B927-003E2D3CEEC3}" destId="{4E781206-99E0-460C-B21D-06DE919CA920}" srcOrd="3" destOrd="0" presId="urn:microsoft.com/office/officeart/2005/8/layout/cycle8"/>
    <dgm:cxn modelId="{DE1D215F-D293-47CD-AACA-3FC5DEF6CD96}" type="presParOf" srcId="{788DC98A-3BA1-4ADA-B927-003E2D3CEEC3}" destId="{FBC1B0E4-D0A7-46A8-930F-276C43A39D78}" srcOrd="4" destOrd="0" presId="urn:microsoft.com/office/officeart/2005/8/layout/cycle8"/>
    <dgm:cxn modelId="{59F9CA02-B060-4843-89B5-3145FFF6B325}" type="presParOf" srcId="{788DC98A-3BA1-4ADA-B927-003E2D3CEEC3}" destId="{A92A0755-E1D1-44AD-81FC-68FA5B21D2B8}" srcOrd="5" destOrd="0" presId="urn:microsoft.com/office/officeart/2005/8/layout/cycle8"/>
    <dgm:cxn modelId="{6AE0CDD2-3F1D-4512-8CAC-278E0EE152B6}" type="presParOf" srcId="{788DC98A-3BA1-4ADA-B927-003E2D3CEEC3}" destId="{11FD89BB-DC6B-4315-A268-3B5F3A7B8396}" srcOrd="6" destOrd="0" presId="urn:microsoft.com/office/officeart/2005/8/layout/cycle8"/>
    <dgm:cxn modelId="{F15EF86A-BD92-4FDD-BE1F-C0969E642173}" type="presParOf" srcId="{788DC98A-3BA1-4ADA-B927-003E2D3CEEC3}" destId="{54F9B09D-2961-4BE3-A509-8EE86DE74542}" srcOrd="7" destOrd="0" presId="urn:microsoft.com/office/officeart/2005/8/layout/cycle8"/>
    <dgm:cxn modelId="{7F7A79C8-771F-409E-9FCA-1CDCF6B9C749}" type="presParOf" srcId="{788DC98A-3BA1-4ADA-B927-003E2D3CEEC3}" destId="{38F6DBFC-EADF-4E49-AF23-D499799CE0CE}" srcOrd="8" destOrd="0" presId="urn:microsoft.com/office/officeart/2005/8/layout/cycle8"/>
    <dgm:cxn modelId="{A18EB936-F778-4954-9202-D5B8FB2B9F75}" type="presParOf" srcId="{788DC98A-3BA1-4ADA-B927-003E2D3CEEC3}" destId="{5D272D45-4D35-4ADA-970E-EF2B7B5DE319}" srcOrd="9" destOrd="0" presId="urn:microsoft.com/office/officeart/2005/8/layout/cycle8"/>
    <dgm:cxn modelId="{168E8822-C8EC-4CBC-8BE5-B9DB444562D5}" type="presParOf" srcId="{788DC98A-3BA1-4ADA-B927-003E2D3CEEC3}" destId="{41DC3886-B5BB-424F-AC1C-15BEFBDB9833}" srcOrd="10" destOrd="0" presId="urn:microsoft.com/office/officeart/2005/8/layout/cycle8"/>
    <dgm:cxn modelId="{28A8E284-FF4D-4AEA-B6B2-DE1B9AF0EEFD}" type="presParOf" srcId="{788DC98A-3BA1-4ADA-B927-003E2D3CEEC3}" destId="{C6CE5F2D-1AED-40D2-B2CB-D69D968BD910}" srcOrd="11" destOrd="0" presId="urn:microsoft.com/office/officeart/2005/8/layout/cycle8"/>
    <dgm:cxn modelId="{5F3E8DC0-70AE-4984-9D26-693425DF1077}" type="presParOf" srcId="{788DC98A-3BA1-4ADA-B927-003E2D3CEEC3}" destId="{FF71F5B7-E76B-437E-8F7E-56E2F927513B}" srcOrd="12" destOrd="0" presId="urn:microsoft.com/office/officeart/2005/8/layout/cycle8"/>
    <dgm:cxn modelId="{0DD5DF47-D0C0-4D19-A610-06E7D1554CB0}" type="presParOf" srcId="{788DC98A-3BA1-4ADA-B927-003E2D3CEEC3}" destId="{B4105FF7-989B-4BF9-8C7C-C3FCF6EC62C7}" srcOrd="13" destOrd="0" presId="urn:microsoft.com/office/officeart/2005/8/layout/cycle8"/>
    <dgm:cxn modelId="{9322BCF0-9E4D-4626-8E9D-791E5B2E373B}" type="presParOf" srcId="{788DC98A-3BA1-4ADA-B927-003E2D3CEEC3}" destId="{0DB73D7C-3BC1-4DC1-AF3C-8E9E75583CBB}" srcOrd="14" destOrd="0" presId="urn:microsoft.com/office/officeart/2005/8/layout/cycle8"/>
    <dgm:cxn modelId="{A27F1D2C-1DA3-4640-B650-73413F5F60D7}" type="presParOf" srcId="{788DC98A-3BA1-4ADA-B927-003E2D3CEEC3}" destId="{6EEFC9FA-E0D0-4B73-BADE-0117095E6C44}" srcOrd="15" destOrd="0" presId="urn:microsoft.com/office/officeart/2005/8/layout/cycle8"/>
    <dgm:cxn modelId="{5DACDBE5-96AB-4AC3-BCA9-37FC4147394F}" type="presParOf" srcId="{788DC98A-3BA1-4ADA-B927-003E2D3CEEC3}" destId="{A1E15518-F2CE-4F29-8E1C-BC2E87B4192A}" srcOrd="16" destOrd="0" presId="urn:microsoft.com/office/officeart/2005/8/layout/cycle8"/>
    <dgm:cxn modelId="{C062DEF5-F35C-4866-8148-AB988A0417BE}" type="presParOf" srcId="{788DC98A-3BA1-4ADA-B927-003E2D3CEEC3}" destId="{EDC38DD7-6E5A-479E-9025-58C35B453094}" srcOrd="17" destOrd="0" presId="urn:microsoft.com/office/officeart/2005/8/layout/cycle8"/>
    <dgm:cxn modelId="{BDCCB537-A422-40FF-A5B1-07511EAE0FC6}" type="presParOf" srcId="{788DC98A-3BA1-4ADA-B927-003E2D3CEEC3}" destId="{3F14859C-CFC7-4347-B8B9-BF011910697A}" srcOrd="18" destOrd="0" presId="urn:microsoft.com/office/officeart/2005/8/layout/cycle8"/>
    <dgm:cxn modelId="{C062FF63-C29D-45F1-86EA-1104C4044AB8}" type="presParOf" srcId="{788DC98A-3BA1-4ADA-B927-003E2D3CEEC3}" destId="{252E3462-AD48-499C-95FE-98C41774156B}" srcOrd="19" destOrd="0" presId="urn:microsoft.com/office/officeart/2005/8/layout/cycle8"/>
    <dgm:cxn modelId="{D4C1DE8A-ABCB-4423-B719-554CDF026A09}" type="presParOf" srcId="{788DC98A-3BA1-4ADA-B927-003E2D3CEEC3}" destId="{7ED8578F-C4B0-4BF1-A075-2B01A1CD0D00}" srcOrd="20" destOrd="0" presId="urn:microsoft.com/office/officeart/2005/8/layout/cycle8"/>
    <dgm:cxn modelId="{20085A22-8E6E-421D-80FC-02EA5DEA5DE7}" type="presParOf" srcId="{788DC98A-3BA1-4ADA-B927-003E2D3CEEC3}" destId="{095594AD-5165-4307-B3A9-4CFB11AE1A8C}" srcOrd="21" destOrd="0" presId="urn:microsoft.com/office/officeart/2005/8/layout/cycle8"/>
    <dgm:cxn modelId="{D0F572E7-0FED-4A3B-A1E4-ACBF555BBE83}" type="presParOf" srcId="{788DC98A-3BA1-4ADA-B927-003E2D3CEEC3}" destId="{C9F4678F-FDE7-4260-90A0-3605A2957743}" srcOrd="22" destOrd="0" presId="urn:microsoft.com/office/officeart/2005/8/layout/cycle8"/>
    <dgm:cxn modelId="{CB89DDCC-4D1C-4B6E-93DB-B49A0ED7435F}" type="presParOf" srcId="{788DC98A-3BA1-4ADA-B927-003E2D3CEEC3}" destId="{B8A4758E-E247-4A91-8ACA-01412EA1345A}" srcOrd="23" destOrd="0" presId="urn:microsoft.com/office/officeart/2005/8/layout/cycle8"/>
    <dgm:cxn modelId="{D8D18462-DE7D-4265-B11A-EDA693189C50}" type="presParOf" srcId="{788DC98A-3BA1-4ADA-B927-003E2D3CEEC3}" destId="{E302C75B-CA27-4CB9-B96B-8F5304E0B78D}" srcOrd="24" destOrd="0" presId="urn:microsoft.com/office/officeart/2005/8/layout/cycle8"/>
    <dgm:cxn modelId="{934DDE98-D54A-4902-B6A4-3474B4714F09}" type="presParOf" srcId="{788DC98A-3BA1-4ADA-B927-003E2D3CEEC3}" destId="{BBAD4D48-D1B7-4ED2-8E03-4BFEFAF588A8}" srcOrd="25" destOrd="0" presId="urn:microsoft.com/office/officeart/2005/8/layout/cycle8"/>
    <dgm:cxn modelId="{12B85218-5B03-4838-BB58-3E8B5226BE9F}" type="presParOf" srcId="{788DC98A-3BA1-4ADA-B927-003E2D3CEEC3}" destId="{07C47F84-C45D-4025-84F4-BFAC29824170}" srcOrd="26" destOrd="0" presId="urn:microsoft.com/office/officeart/2005/8/layout/cycle8"/>
    <dgm:cxn modelId="{A832BCA5-A74C-4116-9247-E022815B4942}" type="presParOf" srcId="{788DC98A-3BA1-4ADA-B927-003E2D3CEEC3}" destId="{DEB3BC7A-2D80-4F2F-BB9A-FB6148EB79C9}" srcOrd="27" destOrd="0" presId="urn:microsoft.com/office/officeart/2005/8/layout/cycle8"/>
    <dgm:cxn modelId="{D15D5992-5722-45CB-9C73-C6E6E0135D8A}" type="presParOf" srcId="{788DC98A-3BA1-4ADA-B927-003E2D3CEEC3}" destId="{8A915F78-EB2E-4B15-8ADF-824195123801}" srcOrd="28" destOrd="0" presId="urn:microsoft.com/office/officeart/2005/8/layout/cycle8"/>
    <dgm:cxn modelId="{D75DF435-1CB0-4482-93E6-4B3453A0989B}" type="presParOf" srcId="{788DC98A-3BA1-4ADA-B927-003E2D3CEEC3}" destId="{8E476581-6245-4F67-A383-8A9F9FB92401}" srcOrd="29" destOrd="0" presId="urn:microsoft.com/office/officeart/2005/8/layout/cycle8"/>
    <dgm:cxn modelId="{646EA06A-78FF-4CE5-A064-7898BD8B3B0D}" type="presParOf" srcId="{788DC98A-3BA1-4ADA-B927-003E2D3CEEC3}" destId="{CE178212-DBC9-4781-B2FD-395DC8451F26}" srcOrd="30" destOrd="0" presId="urn:microsoft.com/office/officeart/2005/8/layout/cycle8"/>
    <dgm:cxn modelId="{71B19CDC-CB9F-4059-96F4-A4452B838A2D}" type="presParOf" srcId="{788DC98A-3BA1-4ADA-B927-003E2D3CEEC3}" destId="{AFA32BDB-22B9-49F1-9333-82B7C582BBC3}" srcOrd="31" destOrd="0" presId="urn:microsoft.com/office/officeart/2005/8/layout/cycle8"/>
    <dgm:cxn modelId="{DC86DB54-7557-4BC9-BA2E-A97557929384}" type="presParOf" srcId="{788DC98A-3BA1-4ADA-B927-003E2D3CEEC3}" destId="{37C2D49B-3CD9-4AF8-AD68-96FB631756FD}" srcOrd="32" destOrd="0" presId="urn:microsoft.com/office/officeart/2005/8/layout/cycle8"/>
    <dgm:cxn modelId="{81135C3A-37AF-40CC-BA29-B52010455EC7}" type="presParOf" srcId="{788DC98A-3BA1-4ADA-B927-003E2D3CEEC3}" destId="{BF18CA07-F63C-45AE-9A28-39E52F114F99}" srcOrd="33" destOrd="0" presId="urn:microsoft.com/office/officeart/2005/8/layout/cycle8"/>
    <dgm:cxn modelId="{31DA2A24-18B6-4C61-A4FA-B580AB26B27A}" type="presParOf" srcId="{788DC98A-3BA1-4ADA-B927-003E2D3CEEC3}" destId="{B680A753-BB50-48A7-BF56-FFC03F2E2F6E}" srcOrd="3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420E7A-925A-4ABD-BCBD-8063190910D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F3EDBB-2DFE-4C2D-A8BD-4110A87CBCBC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Вводная ходьба и ориентирование в пространстве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9CB10C-F3D0-431B-8913-DAE1B97FF044}" type="parTrans" cxnId="{20805622-AFD8-4294-8F8C-85241D23E675}">
      <dgm:prSet/>
      <dgm:spPr/>
      <dgm:t>
        <a:bodyPr/>
        <a:lstStyle/>
        <a:p>
          <a:endParaRPr lang="ru-RU"/>
        </a:p>
      </dgm:t>
    </dgm:pt>
    <dgm:pt modelId="{AF7E0C15-BDD7-44EE-AA89-AD306B33D50C}" type="sibTrans" cxnId="{20805622-AFD8-4294-8F8C-85241D23E675}">
      <dgm:prSet/>
      <dgm:spPr/>
      <dgm:t>
        <a:bodyPr/>
        <a:lstStyle/>
        <a:p>
          <a:endParaRPr lang="ru-RU"/>
        </a:p>
      </dgm:t>
    </dgm:pt>
    <dgm:pt modelId="{50BADAC6-5A11-4903-B9ED-6BA6732557F1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Динамические упражнения на регуляцию мышечного тонуса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1092AE-83A1-46D4-9D1E-44C5FF243010}" type="parTrans" cxnId="{368BC029-D148-4A03-A1B4-9B9E52B76BA0}">
      <dgm:prSet/>
      <dgm:spPr/>
      <dgm:t>
        <a:bodyPr/>
        <a:lstStyle/>
        <a:p>
          <a:endParaRPr lang="ru-RU"/>
        </a:p>
      </dgm:t>
    </dgm:pt>
    <dgm:pt modelId="{F05D35D6-277B-4695-9122-4AE96C60B5C4}" type="sibTrans" cxnId="{368BC029-D148-4A03-A1B4-9B9E52B76BA0}">
      <dgm:prSet/>
      <dgm:spPr/>
      <dgm:t>
        <a:bodyPr/>
        <a:lstStyle/>
        <a:p>
          <a:endParaRPr lang="ru-RU"/>
        </a:p>
      </dgm:t>
    </dgm:pt>
    <dgm:pt modelId="{140E07CB-0DEF-4ECC-ADB8-56C3DDEE915C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Артикуляционные упражнения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AB49AB-D676-4FDB-9662-15D8434165B9}" type="parTrans" cxnId="{39FDF548-6A73-40BB-A28A-2033B5549D4E}">
      <dgm:prSet/>
      <dgm:spPr/>
      <dgm:t>
        <a:bodyPr/>
        <a:lstStyle/>
        <a:p>
          <a:endParaRPr lang="ru-RU"/>
        </a:p>
      </dgm:t>
    </dgm:pt>
    <dgm:pt modelId="{A18274FD-2E93-49B7-9918-648D9E660914}" type="sibTrans" cxnId="{39FDF548-6A73-40BB-A28A-2033B5549D4E}">
      <dgm:prSet/>
      <dgm:spPr/>
      <dgm:t>
        <a:bodyPr/>
        <a:lstStyle/>
        <a:p>
          <a:endParaRPr lang="ru-RU"/>
        </a:p>
      </dgm:t>
    </dgm:pt>
    <dgm:pt modelId="{FC6E9FF1-8449-452B-B57B-DAF82923E616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Дыхательная гимнастика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A02A37-A599-47B0-BA78-FB483B8C0139}" type="parTrans" cxnId="{FE10EC73-9D55-4325-8FC4-F35DE967A964}">
      <dgm:prSet/>
      <dgm:spPr/>
      <dgm:t>
        <a:bodyPr/>
        <a:lstStyle/>
        <a:p>
          <a:endParaRPr lang="ru-RU"/>
        </a:p>
      </dgm:t>
    </dgm:pt>
    <dgm:pt modelId="{EBF1E008-CD5F-449C-8A11-E41D6367CBB3}" type="sibTrans" cxnId="{FE10EC73-9D55-4325-8FC4-F35DE967A964}">
      <dgm:prSet/>
      <dgm:spPr/>
      <dgm:t>
        <a:bodyPr/>
        <a:lstStyle/>
        <a:p>
          <a:endParaRPr lang="ru-RU"/>
        </a:p>
      </dgm:t>
    </dgm:pt>
    <dgm:pt modelId="{B9F83C01-C30D-4ECB-B9D4-2B3EE5D22D10}">
      <dgm:prSet phldrT="[Текст]" custT="1"/>
      <dgm:spPr/>
      <dgm:t>
        <a:bodyPr/>
        <a:lstStyle/>
        <a:p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Фонопедические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упражнения и оздоровительные упражнения для горла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2F0C15-63BD-48F6-B703-80AB29A1B5BC}" type="parTrans" cxnId="{21499EBD-900F-4D48-8A7D-61B8D56DDF60}">
      <dgm:prSet/>
      <dgm:spPr/>
      <dgm:t>
        <a:bodyPr/>
        <a:lstStyle/>
        <a:p>
          <a:endParaRPr lang="ru-RU"/>
        </a:p>
      </dgm:t>
    </dgm:pt>
    <dgm:pt modelId="{7161E7E2-30BD-4252-88A7-933472AEC168}" type="sibTrans" cxnId="{21499EBD-900F-4D48-8A7D-61B8D56DDF60}">
      <dgm:prSet/>
      <dgm:spPr/>
      <dgm:t>
        <a:bodyPr/>
        <a:lstStyle/>
        <a:p>
          <a:endParaRPr lang="ru-RU"/>
        </a:p>
      </dgm:t>
    </dgm:pt>
    <dgm:pt modelId="{AD0AF304-18E3-426B-92BE-B7C7A35A5B4D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Упражнение на развитие внимания и памяти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668FFF-6F78-4E94-AE24-CAB063F6D274}" type="parTrans" cxnId="{B46CC7D4-B693-4AFB-9A48-F4BB7A4AE21C}">
      <dgm:prSet/>
      <dgm:spPr/>
      <dgm:t>
        <a:bodyPr/>
        <a:lstStyle/>
        <a:p>
          <a:endParaRPr lang="ru-RU"/>
        </a:p>
      </dgm:t>
    </dgm:pt>
    <dgm:pt modelId="{7971A9BC-A045-43C6-9D8D-54374CD0760B}" type="sibTrans" cxnId="{B46CC7D4-B693-4AFB-9A48-F4BB7A4AE21C}">
      <dgm:prSet/>
      <dgm:spPr/>
      <dgm:t>
        <a:bodyPr/>
        <a:lstStyle/>
        <a:p>
          <a:endParaRPr lang="ru-RU"/>
        </a:p>
      </dgm:t>
    </dgm:pt>
    <dgm:pt modelId="{A47C7967-FB64-4C0C-84E7-1D7FED773825}">
      <dgm:prSet phldrT="[Текст]" custT="1"/>
      <dgm:spPr/>
      <dgm:t>
        <a:bodyPr/>
        <a:lstStyle/>
        <a:p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Чистоговорки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32849F-00DA-4515-8F0A-0B17D90B6B4A}" type="parTrans" cxnId="{73F3B9BE-C174-4DC9-BAAC-AAD1DE6B8E8B}">
      <dgm:prSet/>
      <dgm:spPr/>
      <dgm:t>
        <a:bodyPr/>
        <a:lstStyle/>
        <a:p>
          <a:endParaRPr lang="ru-RU"/>
        </a:p>
      </dgm:t>
    </dgm:pt>
    <dgm:pt modelId="{46688FF9-5595-4BBF-9F1D-F3E4B42B13CF}" type="sibTrans" cxnId="{73F3B9BE-C174-4DC9-BAAC-AAD1DE6B8E8B}">
      <dgm:prSet/>
      <dgm:spPr/>
      <dgm:t>
        <a:bodyPr/>
        <a:lstStyle/>
        <a:p>
          <a:endParaRPr lang="ru-RU"/>
        </a:p>
      </dgm:t>
    </dgm:pt>
    <dgm:pt modelId="{D15D4FCB-CE78-40E4-8215-127BB1698025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Речевые игры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D842B0-5657-426E-9C81-00DF49741229}" type="parTrans" cxnId="{C0D7986C-5282-436D-A3DE-601CD03D943F}">
      <dgm:prSet/>
      <dgm:spPr/>
      <dgm:t>
        <a:bodyPr/>
        <a:lstStyle/>
        <a:p>
          <a:endParaRPr lang="ru-RU"/>
        </a:p>
      </dgm:t>
    </dgm:pt>
    <dgm:pt modelId="{BC539A93-597C-444D-BCD6-2E0B3C0770B3}" type="sibTrans" cxnId="{C0D7986C-5282-436D-A3DE-601CD03D943F}">
      <dgm:prSet/>
      <dgm:spPr/>
      <dgm:t>
        <a:bodyPr/>
        <a:lstStyle/>
        <a:p>
          <a:endParaRPr lang="ru-RU"/>
        </a:p>
      </dgm:t>
    </dgm:pt>
    <dgm:pt modelId="{A36CA1A6-693F-4B9F-A3F6-2F0C09586003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Ритмические игры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23C2BF-F5A0-4C6C-B68D-1C1DBB22325B}" type="parTrans" cxnId="{6C14C175-6252-4B2B-99F6-31EEFF0517E1}">
      <dgm:prSet/>
      <dgm:spPr/>
      <dgm:t>
        <a:bodyPr/>
        <a:lstStyle/>
        <a:p>
          <a:endParaRPr lang="ru-RU"/>
        </a:p>
      </dgm:t>
    </dgm:pt>
    <dgm:pt modelId="{37B9EF37-A0F3-470F-8C1D-4C6080173B07}" type="sibTrans" cxnId="{6C14C175-6252-4B2B-99F6-31EEFF0517E1}">
      <dgm:prSet/>
      <dgm:spPr/>
      <dgm:t>
        <a:bodyPr/>
        <a:lstStyle/>
        <a:p>
          <a:endParaRPr lang="ru-RU"/>
        </a:p>
      </dgm:t>
    </dgm:pt>
    <dgm:pt modelId="{10537AA7-20D8-40AC-B883-366EDF9735C1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Пение песен и вокализов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0539C2-2565-4E5E-BE38-5FC9F70AEF22}" type="parTrans" cxnId="{3D66A38E-5A10-45AF-8F00-38B2A459A3A1}">
      <dgm:prSet/>
      <dgm:spPr/>
      <dgm:t>
        <a:bodyPr/>
        <a:lstStyle/>
        <a:p>
          <a:endParaRPr lang="ru-RU"/>
        </a:p>
      </dgm:t>
    </dgm:pt>
    <dgm:pt modelId="{407334F2-A509-404D-82AA-84C8F7DE5506}" type="sibTrans" cxnId="{3D66A38E-5A10-45AF-8F00-38B2A459A3A1}">
      <dgm:prSet/>
      <dgm:spPr/>
      <dgm:t>
        <a:bodyPr/>
        <a:lstStyle/>
        <a:p>
          <a:endParaRPr lang="ru-RU"/>
        </a:p>
      </dgm:t>
    </dgm:pt>
    <dgm:pt modelId="{41755A61-2830-4888-9629-EC76580195E6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Пальчиковые игры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F220A2-AAAB-4097-AD73-DCDF15BDD93F}" type="parTrans" cxnId="{C6BA5684-52A2-437C-8670-D8952E51010C}">
      <dgm:prSet/>
      <dgm:spPr/>
      <dgm:t>
        <a:bodyPr/>
        <a:lstStyle/>
        <a:p>
          <a:endParaRPr lang="ru-RU"/>
        </a:p>
      </dgm:t>
    </dgm:pt>
    <dgm:pt modelId="{8CAC35A2-0CF9-4D53-9C44-2C93B0427E38}" type="sibTrans" cxnId="{C6BA5684-52A2-437C-8670-D8952E51010C}">
      <dgm:prSet/>
      <dgm:spPr/>
      <dgm:t>
        <a:bodyPr/>
        <a:lstStyle/>
        <a:p>
          <a:endParaRPr lang="ru-RU"/>
        </a:p>
      </dgm:t>
    </dgm:pt>
    <dgm:pt modelId="{5D18B867-629A-466E-B768-66D6C6492B93}">
      <dgm:prSet phldrT="[Текст]" custT="1"/>
      <dgm:spPr/>
      <dgm:t>
        <a:bodyPr/>
        <a:lstStyle/>
        <a:p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Музицирование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 детских инструментах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35073E-0731-413D-9C6F-055A053F52D5}" type="parTrans" cxnId="{C67D59F6-B1DD-4508-8214-D8EB29BAF126}">
      <dgm:prSet/>
      <dgm:spPr/>
      <dgm:t>
        <a:bodyPr/>
        <a:lstStyle/>
        <a:p>
          <a:endParaRPr lang="ru-RU"/>
        </a:p>
      </dgm:t>
    </dgm:pt>
    <dgm:pt modelId="{ACEDE7C6-8368-4E70-8AD7-723D10E19328}" type="sibTrans" cxnId="{C67D59F6-B1DD-4508-8214-D8EB29BAF126}">
      <dgm:prSet/>
      <dgm:spPr/>
      <dgm:t>
        <a:bodyPr/>
        <a:lstStyle/>
        <a:p>
          <a:endParaRPr lang="ru-RU"/>
        </a:p>
      </dgm:t>
    </dgm:pt>
    <dgm:pt modelId="{9F9EE76C-1901-4485-A629-13F02B208CCD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Театральные этюды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D6072E-0B51-48BB-AAEA-08C480DFD39F}" type="parTrans" cxnId="{0FFA0F43-6B57-486F-A176-73E1946E2BAE}">
      <dgm:prSet/>
      <dgm:spPr/>
      <dgm:t>
        <a:bodyPr/>
        <a:lstStyle/>
        <a:p>
          <a:endParaRPr lang="ru-RU"/>
        </a:p>
      </dgm:t>
    </dgm:pt>
    <dgm:pt modelId="{B707BDF8-EA03-4FAB-B984-E9740118D5C1}" type="sibTrans" cxnId="{0FFA0F43-6B57-486F-A176-73E1946E2BAE}">
      <dgm:prSet/>
      <dgm:spPr/>
      <dgm:t>
        <a:bodyPr/>
        <a:lstStyle/>
        <a:p>
          <a:endParaRPr lang="ru-RU"/>
        </a:p>
      </dgm:t>
    </dgm:pt>
    <dgm:pt modelId="{D84450AB-6E01-4474-BBCA-FF7B86A1FC9E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Коммуникативные игры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E7F9CF-7ADC-4815-965C-6946657263A1}" type="parTrans" cxnId="{3F91E957-BDA1-4939-829A-5952D5BA1420}">
      <dgm:prSet/>
      <dgm:spPr/>
      <dgm:t>
        <a:bodyPr/>
        <a:lstStyle/>
        <a:p>
          <a:endParaRPr lang="ru-RU"/>
        </a:p>
      </dgm:t>
    </dgm:pt>
    <dgm:pt modelId="{74C53B0C-E626-44A9-96E4-8B696775DBA9}" type="sibTrans" cxnId="{3F91E957-BDA1-4939-829A-5952D5BA1420}">
      <dgm:prSet/>
      <dgm:spPr/>
      <dgm:t>
        <a:bodyPr/>
        <a:lstStyle/>
        <a:p>
          <a:endParaRPr lang="ru-RU"/>
        </a:p>
      </dgm:t>
    </dgm:pt>
    <dgm:pt modelId="{42B5DB7C-AFEC-4E99-A4D0-D83A1644E266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Подвижные игры хороводы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физминутки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82F8EE-E53E-48BE-8BB3-8FA4D7603C70}" type="parTrans" cxnId="{5157BE82-651B-4E62-852B-11B628FF53D2}">
      <dgm:prSet/>
      <dgm:spPr/>
      <dgm:t>
        <a:bodyPr/>
        <a:lstStyle/>
        <a:p>
          <a:endParaRPr lang="ru-RU"/>
        </a:p>
      </dgm:t>
    </dgm:pt>
    <dgm:pt modelId="{92969B1C-43DD-4340-93C7-79A43CEC5B21}" type="sibTrans" cxnId="{5157BE82-651B-4E62-852B-11B628FF53D2}">
      <dgm:prSet/>
      <dgm:spPr/>
      <dgm:t>
        <a:bodyPr/>
        <a:lstStyle/>
        <a:p>
          <a:endParaRPr lang="ru-RU"/>
        </a:p>
      </dgm:t>
    </dgm:pt>
    <dgm:pt modelId="{DC3F93E6-FADC-4281-B6AA-529A88F5CD96}" type="pres">
      <dgm:prSet presAssocID="{41420E7A-925A-4ABD-BCBD-8063190910D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05EF81-7285-4970-9F02-6783DEA1DA1F}" type="pres">
      <dgm:prSet presAssocID="{42F3EDBB-2DFE-4C2D-A8BD-4110A87CBCBC}" presName="node" presStyleLbl="node1" presStyleIdx="0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DE3D40-3124-4120-A754-8C6633FB1548}" type="pres">
      <dgm:prSet presAssocID="{AF7E0C15-BDD7-44EE-AA89-AD306B33D50C}" presName="sibTrans" presStyleCnt="0"/>
      <dgm:spPr/>
    </dgm:pt>
    <dgm:pt modelId="{C970EA4F-3E03-48DC-BDE1-2FEAC53E0EB7}" type="pres">
      <dgm:prSet presAssocID="{50BADAC6-5A11-4903-B9ED-6BA6732557F1}" presName="node" presStyleLbl="node1" presStyleIdx="1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874AD1-F7EC-4255-B77C-A85F57F4CE61}" type="pres">
      <dgm:prSet presAssocID="{F05D35D6-277B-4695-9122-4AE96C60B5C4}" presName="sibTrans" presStyleCnt="0"/>
      <dgm:spPr/>
    </dgm:pt>
    <dgm:pt modelId="{E7169F20-7C65-4B7B-B0E3-2B29F14B1053}" type="pres">
      <dgm:prSet presAssocID="{140E07CB-0DEF-4ECC-ADB8-56C3DDEE915C}" presName="node" presStyleLbl="node1" presStyleIdx="2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10B132-7BFF-4C1C-B121-6E0B226E3407}" type="pres">
      <dgm:prSet presAssocID="{A18274FD-2E93-49B7-9918-648D9E660914}" presName="sibTrans" presStyleCnt="0"/>
      <dgm:spPr/>
    </dgm:pt>
    <dgm:pt modelId="{1578A06C-59FA-4588-AFF7-9C0DB6BF9B0E}" type="pres">
      <dgm:prSet presAssocID="{FC6E9FF1-8449-452B-B57B-DAF82923E616}" presName="node" presStyleLbl="node1" presStyleIdx="3" presStyleCnt="15" custLinFactNeighborX="1370" custLinFactNeighborY="-39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812F28-D32C-4A09-A08B-F7585BAC2666}" type="pres">
      <dgm:prSet presAssocID="{EBF1E008-CD5F-449C-8A11-E41D6367CBB3}" presName="sibTrans" presStyleCnt="0"/>
      <dgm:spPr/>
    </dgm:pt>
    <dgm:pt modelId="{C3A43EB0-09E3-4C65-800F-94E5B4A19D9C}" type="pres">
      <dgm:prSet presAssocID="{B9F83C01-C30D-4ECB-B9D4-2B3EE5D22D10}" presName="node" presStyleLbl="node1" presStyleIdx="4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7A77C5-3A3F-4C7F-B9A8-DF356ECDCEAA}" type="pres">
      <dgm:prSet presAssocID="{7161E7E2-30BD-4252-88A7-933472AEC168}" presName="sibTrans" presStyleCnt="0"/>
      <dgm:spPr/>
    </dgm:pt>
    <dgm:pt modelId="{4120FD78-A9D9-46B1-A025-4538D3C6682B}" type="pres">
      <dgm:prSet presAssocID="{AD0AF304-18E3-426B-92BE-B7C7A35A5B4D}" presName="node" presStyleLbl="node1" presStyleIdx="5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4A1939-A461-456D-B5AA-FA34B6104204}" type="pres">
      <dgm:prSet presAssocID="{7971A9BC-A045-43C6-9D8D-54374CD0760B}" presName="sibTrans" presStyleCnt="0"/>
      <dgm:spPr/>
    </dgm:pt>
    <dgm:pt modelId="{7C580AC3-D456-4903-8376-A712D03BF288}" type="pres">
      <dgm:prSet presAssocID="{A47C7967-FB64-4C0C-84E7-1D7FED773825}" presName="node" presStyleLbl="node1" presStyleIdx="6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281646-B4B8-465D-BE64-185C16842E86}" type="pres">
      <dgm:prSet presAssocID="{46688FF9-5595-4BBF-9F1D-F3E4B42B13CF}" presName="sibTrans" presStyleCnt="0"/>
      <dgm:spPr/>
    </dgm:pt>
    <dgm:pt modelId="{350E6E3C-5B81-4380-86A4-E061BC154189}" type="pres">
      <dgm:prSet presAssocID="{D15D4FCB-CE78-40E4-8215-127BB1698025}" presName="node" presStyleLbl="node1" presStyleIdx="7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16DA18-E0F8-4EF2-B39E-8CB551E23082}" type="pres">
      <dgm:prSet presAssocID="{BC539A93-597C-444D-BCD6-2E0B3C0770B3}" presName="sibTrans" presStyleCnt="0"/>
      <dgm:spPr/>
    </dgm:pt>
    <dgm:pt modelId="{53F66DAF-D57F-4C7C-AF7A-EA1F73B159FF}" type="pres">
      <dgm:prSet presAssocID="{A36CA1A6-693F-4B9F-A3F6-2F0C09586003}" presName="node" presStyleLbl="node1" presStyleIdx="8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055392-BA5F-4C10-9545-9BC78EFD84F7}" type="pres">
      <dgm:prSet presAssocID="{37B9EF37-A0F3-470F-8C1D-4C6080173B07}" presName="sibTrans" presStyleCnt="0"/>
      <dgm:spPr/>
    </dgm:pt>
    <dgm:pt modelId="{2618681D-8EC8-447D-91A7-D66A64A004AB}" type="pres">
      <dgm:prSet presAssocID="{10537AA7-20D8-40AC-B883-366EDF9735C1}" presName="node" presStyleLbl="node1" presStyleIdx="9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564E03-0CDF-4290-A9D9-446889ABDF10}" type="pres">
      <dgm:prSet presAssocID="{407334F2-A509-404D-82AA-84C8F7DE5506}" presName="sibTrans" presStyleCnt="0"/>
      <dgm:spPr/>
    </dgm:pt>
    <dgm:pt modelId="{E2D6E1AC-B0FA-4863-B039-CAFCBBB53C15}" type="pres">
      <dgm:prSet presAssocID="{41755A61-2830-4888-9629-EC76580195E6}" presName="node" presStyleLbl="node1" presStyleIdx="10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24CCFF-1F7D-4AE9-9590-1A643DEF23E8}" type="pres">
      <dgm:prSet presAssocID="{8CAC35A2-0CF9-4D53-9C44-2C93B0427E38}" presName="sibTrans" presStyleCnt="0"/>
      <dgm:spPr/>
    </dgm:pt>
    <dgm:pt modelId="{685FC025-DC40-48C6-8628-F8B2784DFD4B}" type="pres">
      <dgm:prSet presAssocID="{5D18B867-629A-466E-B768-66D6C6492B93}" presName="node" presStyleLbl="node1" presStyleIdx="11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1E604E-5561-44EC-A2E6-056936E62CBB}" type="pres">
      <dgm:prSet presAssocID="{ACEDE7C6-8368-4E70-8AD7-723D10E19328}" presName="sibTrans" presStyleCnt="0"/>
      <dgm:spPr/>
    </dgm:pt>
    <dgm:pt modelId="{26A13D27-9714-4569-842A-51381762356B}" type="pres">
      <dgm:prSet presAssocID="{9F9EE76C-1901-4485-A629-13F02B208CCD}" presName="node" presStyleLbl="node1" presStyleIdx="12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45EA03-4418-4243-B9A9-B3B8C5EE47CD}" type="pres">
      <dgm:prSet presAssocID="{B707BDF8-EA03-4FAB-B984-E9740118D5C1}" presName="sibTrans" presStyleCnt="0"/>
      <dgm:spPr/>
    </dgm:pt>
    <dgm:pt modelId="{E7932AE7-76C3-48DD-9A3A-88B374132670}" type="pres">
      <dgm:prSet presAssocID="{D84450AB-6E01-4474-BBCA-FF7B86A1FC9E}" presName="node" presStyleLbl="node1" presStyleIdx="13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3B9A81-91F1-45DA-A698-CDC63B927313}" type="pres">
      <dgm:prSet presAssocID="{74C53B0C-E626-44A9-96E4-8B696775DBA9}" presName="sibTrans" presStyleCnt="0"/>
      <dgm:spPr/>
    </dgm:pt>
    <dgm:pt modelId="{95D1ABA1-8362-49EA-832C-06C8CF9CB381}" type="pres">
      <dgm:prSet presAssocID="{42B5DB7C-AFEC-4E99-A4D0-D83A1644E266}" presName="node" presStyleLbl="node1" presStyleIdx="14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6CC7D4-B693-4AFB-9A48-F4BB7A4AE21C}" srcId="{41420E7A-925A-4ABD-BCBD-8063190910DC}" destId="{AD0AF304-18E3-426B-92BE-B7C7A35A5B4D}" srcOrd="5" destOrd="0" parTransId="{D6668FFF-6F78-4E94-AE24-CAB063F6D274}" sibTransId="{7971A9BC-A045-43C6-9D8D-54374CD0760B}"/>
    <dgm:cxn modelId="{20805622-AFD8-4294-8F8C-85241D23E675}" srcId="{41420E7A-925A-4ABD-BCBD-8063190910DC}" destId="{42F3EDBB-2DFE-4C2D-A8BD-4110A87CBCBC}" srcOrd="0" destOrd="0" parTransId="{9B9CB10C-F3D0-431B-8913-DAE1B97FF044}" sibTransId="{AF7E0C15-BDD7-44EE-AA89-AD306B33D50C}"/>
    <dgm:cxn modelId="{5BB973EB-8911-4F6F-94A5-C65A2BCD1FBB}" type="presOf" srcId="{B9F83C01-C30D-4ECB-B9D4-2B3EE5D22D10}" destId="{C3A43EB0-09E3-4C65-800F-94E5B4A19D9C}" srcOrd="0" destOrd="0" presId="urn:microsoft.com/office/officeart/2005/8/layout/default"/>
    <dgm:cxn modelId="{A4CAB813-1B3E-4C99-9C3F-A1C9D5727708}" type="presOf" srcId="{10537AA7-20D8-40AC-B883-366EDF9735C1}" destId="{2618681D-8EC8-447D-91A7-D66A64A004AB}" srcOrd="0" destOrd="0" presId="urn:microsoft.com/office/officeart/2005/8/layout/default"/>
    <dgm:cxn modelId="{10DD21CB-AB7F-4652-96DD-EE91850D5CDF}" type="presOf" srcId="{140E07CB-0DEF-4ECC-ADB8-56C3DDEE915C}" destId="{E7169F20-7C65-4B7B-B0E3-2B29F14B1053}" srcOrd="0" destOrd="0" presId="urn:microsoft.com/office/officeart/2005/8/layout/default"/>
    <dgm:cxn modelId="{839CA697-C85F-4B7C-8785-638FAEF5D26F}" type="presOf" srcId="{5D18B867-629A-466E-B768-66D6C6492B93}" destId="{685FC025-DC40-48C6-8628-F8B2784DFD4B}" srcOrd="0" destOrd="0" presId="urn:microsoft.com/office/officeart/2005/8/layout/default"/>
    <dgm:cxn modelId="{EF3C0CA1-16E5-4884-A25F-75BE247957AC}" type="presOf" srcId="{FC6E9FF1-8449-452B-B57B-DAF82923E616}" destId="{1578A06C-59FA-4588-AFF7-9C0DB6BF9B0E}" srcOrd="0" destOrd="0" presId="urn:microsoft.com/office/officeart/2005/8/layout/default"/>
    <dgm:cxn modelId="{EE7F8B18-DAE8-413D-B944-DCC1B6D5221C}" type="presOf" srcId="{D15D4FCB-CE78-40E4-8215-127BB1698025}" destId="{350E6E3C-5B81-4380-86A4-E061BC154189}" srcOrd="0" destOrd="0" presId="urn:microsoft.com/office/officeart/2005/8/layout/default"/>
    <dgm:cxn modelId="{99DDBD26-47CA-404D-913C-73E0D881C676}" type="presOf" srcId="{50BADAC6-5A11-4903-B9ED-6BA6732557F1}" destId="{C970EA4F-3E03-48DC-BDE1-2FEAC53E0EB7}" srcOrd="0" destOrd="0" presId="urn:microsoft.com/office/officeart/2005/8/layout/default"/>
    <dgm:cxn modelId="{291A6D37-B264-47D5-A924-1FF3601DB03B}" type="presOf" srcId="{41420E7A-925A-4ABD-BCBD-8063190910DC}" destId="{DC3F93E6-FADC-4281-B6AA-529A88F5CD96}" srcOrd="0" destOrd="0" presId="urn:microsoft.com/office/officeart/2005/8/layout/default"/>
    <dgm:cxn modelId="{D688990C-5EF3-4DAD-A9A4-B1DF7E570700}" type="presOf" srcId="{9F9EE76C-1901-4485-A629-13F02B208CCD}" destId="{26A13D27-9714-4569-842A-51381762356B}" srcOrd="0" destOrd="0" presId="urn:microsoft.com/office/officeart/2005/8/layout/default"/>
    <dgm:cxn modelId="{21499EBD-900F-4D48-8A7D-61B8D56DDF60}" srcId="{41420E7A-925A-4ABD-BCBD-8063190910DC}" destId="{B9F83C01-C30D-4ECB-B9D4-2B3EE5D22D10}" srcOrd="4" destOrd="0" parTransId="{862F0C15-63BD-48F6-B703-80AB29A1B5BC}" sibTransId="{7161E7E2-30BD-4252-88A7-933472AEC168}"/>
    <dgm:cxn modelId="{C67D59F6-B1DD-4508-8214-D8EB29BAF126}" srcId="{41420E7A-925A-4ABD-BCBD-8063190910DC}" destId="{5D18B867-629A-466E-B768-66D6C6492B93}" srcOrd="11" destOrd="0" parTransId="{8B35073E-0731-413D-9C6F-055A053F52D5}" sibTransId="{ACEDE7C6-8368-4E70-8AD7-723D10E19328}"/>
    <dgm:cxn modelId="{DC18E9FF-6675-41AB-AF47-B91595DB30BF}" type="presOf" srcId="{D84450AB-6E01-4474-BBCA-FF7B86A1FC9E}" destId="{E7932AE7-76C3-48DD-9A3A-88B374132670}" srcOrd="0" destOrd="0" presId="urn:microsoft.com/office/officeart/2005/8/layout/default"/>
    <dgm:cxn modelId="{A0FA62C9-4D48-4CFD-BE72-AF3C7DA06B44}" type="presOf" srcId="{42F3EDBB-2DFE-4C2D-A8BD-4110A87CBCBC}" destId="{7E05EF81-7285-4970-9F02-6783DEA1DA1F}" srcOrd="0" destOrd="0" presId="urn:microsoft.com/office/officeart/2005/8/layout/default"/>
    <dgm:cxn modelId="{C0D7986C-5282-436D-A3DE-601CD03D943F}" srcId="{41420E7A-925A-4ABD-BCBD-8063190910DC}" destId="{D15D4FCB-CE78-40E4-8215-127BB1698025}" srcOrd="7" destOrd="0" parTransId="{AED842B0-5657-426E-9C81-00DF49741229}" sibTransId="{BC539A93-597C-444D-BCD6-2E0B3C0770B3}"/>
    <dgm:cxn modelId="{C6BA5684-52A2-437C-8670-D8952E51010C}" srcId="{41420E7A-925A-4ABD-BCBD-8063190910DC}" destId="{41755A61-2830-4888-9629-EC76580195E6}" srcOrd="10" destOrd="0" parTransId="{3AF220A2-AAAB-4097-AD73-DCDF15BDD93F}" sibTransId="{8CAC35A2-0CF9-4D53-9C44-2C93B0427E38}"/>
    <dgm:cxn modelId="{6C14C175-6252-4B2B-99F6-31EEFF0517E1}" srcId="{41420E7A-925A-4ABD-BCBD-8063190910DC}" destId="{A36CA1A6-693F-4B9F-A3F6-2F0C09586003}" srcOrd="8" destOrd="0" parTransId="{B123C2BF-F5A0-4C6C-B68D-1C1DBB22325B}" sibTransId="{37B9EF37-A0F3-470F-8C1D-4C6080173B07}"/>
    <dgm:cxn modelId="{39FDF548-6A73-40BB-A28A-2033B5549D4E}" srcId="{41420E7A-925A-4ABD-BCBD-8063190910DC}" destId="{140E07CB-0DEF-4ECC-ADB8-56C3DDEE915C}" srcOrd="2" destOrd="0" parTransId="{D5AB49AB-D676-4FDB-9662-15D8434165B9}" sibTransId="{A18274FD-2E93-49B7-9918-648D9E660914}"/>
    <dgm:cxn modelId="{05BDBF87-4CF8-45D5-93AC-889DB96C44E4}" type="presOf" srcId="{AD0AF304-18E3-426B-92BE-B7C7A35A5B4D}" destId="{4120FD78-A9D9-46B1-A025-4538D3C6682B}" srcOrd="0" destOrd="0" presId="urn:microsoft.com/office/officeart/2005/8/layout/default"/>
    <dgm:cxn modelId="{FE10EC73-9D55-4325-8FC4-F35DE967A964}" srcId="{41420E7A-925A-4ABD-BCBD-8063190910DC}" destId="{FC6E9FF1-8449-452B-B57B-DAF82923E616}" srcOrd="3" destOrd="0" parTransId="{74A02A37-A599-47B0-BA78-FB483B8C0139}" sibTransId="{EBF1E008-CD5F-449C-8A11-E41D6367CBB3}"/>
    <dgm:cxn modelId="{E6080904-DA3C-404A-9C57-9EA3B825102E}" type="presOf" srcId="{A47C7967-FB64-4C0C-84E7-1D7FED773825}" destId="{7C580AC3-D456-4903-8376-A712D03BF288}" srcOrd="0" destOrd="0" presId="urn:microsoft.com/office/officeart/2005/8/layout/default"/>
    <dgm:cxn modelId="{5157BE82-651B-4E62-852B-11B628FF53D2}" srcId="{41420E7A-925A-4ABD-BCBD-8063190910DC}" destId="{42B5DB7C-AFEC-4E99-A4D0-D83A1644E266}" srcOrd="14" destOrd="0" parTransId="{FE82F8EE-E53E-48BE-8BB3-8FA4D7603C70}" sibTransId="{92969B1C-43DD-4340-93C7-79A43CEC5B21}"/>
    <dgm:cxn modelId="{F7204B10-26CD-47CE-9A5B-41D6833068B0}" type="presOf" srcId="{41755A61-2830-4888-9629-EC76580195E6}" destId="{E2D6E1AC-B0FA-4863-B039-CAFCBBB53C15}" srcOrd="0" destOrd="0" presId="urn:microsoft.com/office/officeart/2005/8/layout/default"/>
    <dgm:cxn modelId="{0FFA0F43-6B57-486F-A176-73E1946E2BAE}" srcId="{41420E7A-925A-4ABD-BCBD-8063190910DC}" destId="{9F9EE76C-1901-4485-A629-13F02B208CCD}" srcOrd="12" destOrd="0" parTransId="{D7D6072E-0B51-48BB-AAEA-08C480DFD39F}" sibTransId="{B707BDF8-EA03-4FAB-B984-E9740118D5C1}"/>
    <dgm:cxn modelId="{368BC029-D148-4A03-A1B4-9B9E52B76BA0}" srcId="{41420E7A-925A-4ABD-BCBD-8063190910DC}" destId="{50BADAC6-5A11-4903-B9ED-6BA6732557F1}" srcOrd="1" destOrd="0" parTransId="{591092AE-83A1-46D4-9D1E-44C5FF243010}" sibTransId="{F05D35D6-277B-4695-9122-4AE96C60B5C4}"/>
    <dgm:cxn modelId="{3D66A38E-5A10-45AF-8F00-38B2A459A3A1}" srcId="{41420E7A-925A-4ABD-BCBD-8063190910DC}" destId="{10537AA7-20D8-40AC-B883-366EDF9735C1}" srcOrd="9" destOrd="0" parTransId="{110539C2-2565-4E5E-BE38-5FC9F70AEF22}" sibTransId="{407334F2-A509-404D-82AA-84C8F7DE5506}"/>
    <dgm:cxn modelId="{2A4C2896-D3B3-4AAA-90BB-3A37141198CC}" type="presOf" srcId="{42B5DB7C-AFEC-4E99-A4D0-D83A1644E266}" destId="{95D1ABA1-8362-49EA-832C-06C8CF9CB381}" srcOrd="0" destOrd="0" presId="urn:microsoft.com/office/officeart/2005/8/layout/default"/>
    <dgm:cxn modelId="{EC3C8547-52B6-44B0-8892-3D58C1670BE3}" type="presOf" srcId="{A36CA1A6-693F-4B9F-A3F6-2F0C09586003}" destId="{53F66DAF-D57F-4C7C-AF7A-EA1F73B159FF}" srcOrd="0" destOrd="0" presId="urn:microsoft.com/office/officeart/2005/8/layout/default"/>
    <dgm:cxn modelId="{73F3B9BE-C174-4DC9-BAAC-AAD1DE6B8E8B}" srcId="{41420E7A-925A-4ABD-BCBD-8063190910DC}" destId="{A47C7967-FB64-4C0C-84E7-1D7FED773825}" srcOrd="6" destOrd="0" parTransId="{F632849F-00DA-4515-8F0A-0B17D90B6B4A}" sibTransId="{46688FF9-5595-4BBF-9F1D-F3E4B42B13CF}"/>
    <dgm:cxn modelId="{3F91E957-BDA1-4939-829A-5952D5BA1420}" srcId="{41420E7A-925A-4ABD-BCBD-8063190910DC}" destId="{D84450AB-6E01-4474-BBCA-FF7B86A1FC9E}" srcOrd="13" destOrd="0" parTransId="{C7E7F9CF-7ADC-4815-965C-6946657263A1}" sibTransId="{74C53B0C-E626-44A9-96E4-8B696775DBA9}"/>
    <dgm:cxn modelId="{5EFC9F4D-4F95-4FED-801B-77F6625579BC}" type="presParOf" srcId="{DC3F93E6-FADC-4281-B6AA-529A88F5CD96}" destId="{7E05EF81-7285-4970-9F02-6783DEA1DA1F}" srcOrd="0" destOrd="0" presId="urn:microsoft.com/office/officeart/2005/8/layout/default"/>
    <dgm:cxn modelId="{4EB46412-219D-4F1F-A4E9-2042C2FEF612}" type="presParOf" srcId="{DC3F93E6-FADC-4281-B6AA-529A88F5CD96}" destId="{FEDE3D40-3124-4120-A754-8C6633FB1548}" srcOrd="1" destOrd="0" presId="urn:microsoft.com/office/officeart/2005/8/layout/default"/>
    <dgm:cxn modelId="{DCB16430-BAFA-4E09-98A7-EDFBDEA80B8C}" type="presParOf" srcId="{DC3F93E6-FADC-4281-B6AA-529A88F5CD96}" destId="{C970EA4F-3E03-48DC-BDE1-2FEAC53E0EB7}" srcOrd="2" destOrd="0" presId="urn:microsoft.com/office/officeart/2005/8/layout/default"/>
    <dgm:cxn modelId="{BAA03D62-680D-423A-88D8-E15D20FD0405}" type="presParOf" srcId="{DC3F93E6-FADC-4281-B6AA-529A88F5CD96}" destId="{6C874AD1-F7EC-4255-B77C-A85F57F4CE61}" srcOrd="3" destOrd="0" presId="urn:microsoft.com/office/officeart/2005/8/layout/default"/>
    <dgm:cxn modelId="{74A5F0B7-EE14-42AA-9DC9-766A7F9806C2}" type="presParOf" srcId="{DC3F93E6-FADC-4281-B6AA-529A88F5CD96}" destId="{E7169F20-7C65-4B7B-B0E3-2B29F14B1053}" srcOrd="4" destOrd="0" presId="urn:microsoft.com/office/officeart/2005/8/layout/default"/>
    <dgm:cxn modelId="{3121F028-46F4-490E-BB09-8F4D46B005D2}" type="presParOf" srcId="{DC3F93E6-FADC-4281-B6AA-529A88F5CD96}" destId="{4610B132-7BFF-4C1C-B121-6E0B226E3407}" srcOrd="5" destOrd="0" presId="urn:microsoft.com/office/officeart/2005/8/layout/default"/>
    <dgm:cxn modelId="{3410C988-23C2-4B94-B6E7-9E1B7E1E34CD}" type="presParOf" srcId="{DC3F93E6-FADC-4281-B6AA-529A88F5CD96}" destId="{1578A06C-59FA-4588-AFF7-9C0DB6BF9B0E}" srcOrd="6" destOrd="0" presId="urn:microsoft.com/office/officeart/2005/8/layout/default"/>
    <dgm:cxn modelId="{E1119622-B0BF-4C5E-B931-71B29794D98E}" type="presParOf" srcId="{DC3F93E6-FADC-4281-B6AA-529A88F5CD96}" destId="{AE812F28-D32C-4A09-A08B-F7585BAC2666}" srcOrd="7" destOrd="0" presId="urn:microsoft.com/office/officeart/2005/8/layout/default"/>
    <dgm:cxn modelId="{D5B6D4D4-E649-49FF-947C-3BDC62D9A3CE}" type="presParOf" srcId="{DC3F93E6-FADC-4281-B6AA-529A88F5CD96}" destId="{C3A43EB0-09E3-4C65-800F-94E5B4A19D9C}" srcOrd="8" destOrd="0" presId="urn:microsoft.com/office/officeart/2005/8/layout/default"/>
    <dgm:cxn modelId="{C8F3CECB-0E84-4988-BB02-722EAC38342A}" type="presParOf" srcId="{DC3F93E6-FADC-4281-B6AA-529A88F5CD96}" destId="{087A77C5-3A3F-4C7F-B9A8-DF356ECDCEAA}" srcOrd="9" destOrd="0" presId="urn:microsoft.com/office/officeart/2005/8/layout/default"/>
    <dgm:cxn modelId="{CAED3372-9BE4-49D6-BFA1-CD51239FAD9E}" type="presParOf" srcId="{DC3F93E6-FADC-4281-B6AA-529A88F5CD96}" destId="{4120FD78-A9D9-46B1-A025-4538D3C6682B}" srcOrd="10" destOrd="0" presId="urn:microsoft.com/office/officeart/2005/8/layout/default"/>
    <dgm:cxn modelId="{2E56E71D-A582-4A86-B584-EB48450D5F2C}" type="presParOf" srcId="{DC3F93E6-FADC-4281-B6AA-529A88F5CD96}" destId="{EF4A1939-A461-456D-B5AA-FA34B6104204}" srcOrd="11" destOrd="0" presId="urn:microsoft.com/office/officeart/2005/8/layout/default"/>
    <dgm:cxn modelId="{A99998A0-53A5-4E9D-9092-985D8F98A04F}" type="presParOf" srcId="{DC3F93E6-FADC-4281-B6AA-529A88F5CD96}" destId="{7C580AC3-D456-4903-8376-A712D03BF288}" srcOrd="12" destOrd="0" presId="urn:microsoft.com/office/officeart/2005/8/layout/default"/>
    <dgm:cxn modelId="{9FFC7932-C5AC-4662-9090-099DC817AB4F}" type="presParOf" srcId="{DC3F93E6-FADC-4281-B6AA-529A88F5CD96}" destId="{AE281646-B4B8-465D-BE64-185C16842E86}" srcOrd="13" destOrd="0" presId="urn:microsoft.com/office/officeart/2005/8/layout/default"/>
    <dgm:cxn modelId="{85B3B54E-D20E-40AC-8113-ED6CFA89155E}" type="presParOf" srcId="{DC3F93E6-FADC-4281-B6AA-529A88F5CD96}" destId="{350E6E3C-5B81-4380-86A4-E061BC154189}" srcOrd="14" destOrd="0" presId="urn:microsoft.com/office/officeart/2005/8/layout/default"/>
    <dgm:cxn modelId="{787285A3-CD7B-453A-A591-195F79437B3D}" type="presParOf" srcId="{DC3F93E6-FADC-4281-B6AA-529A88F5CD96}" destId="{8716DA18-E0F8-4EF2-B39E-8CB551E23082}" srcOrd="15" destOrd="0" presId="urn:microsoft.com/office/officeart/2005/8/layout/default"/>
    <dgm:cxn modelId="{07235025-15B0-42DC-8040-4D989F6CA7DC}" type="presParOf" srcId="{DC3F93E6-FADC-4281-B6AA-529A88F5CD96}" destId="{53F66DAF-D57F-4C7C-AF7A-EA1F73B159FF}" srcOrd="16" destOrd="0" presId="urn:microsoft.com/office/officeart/2005/8/layout/default"/>
    <dgm:cxn modelId="{9C5D572D-8F10-4B22-9A76-BE8AF6960405}" type="presParOf" srcId="{DC3F93E6-FADC-4281-B6AA-529A88F5CD96}" destId="{E9055392-BA5F-4C10-9545-9BC78EFD84F7}" srcOrd="17" destOrd="0" presId="urn:microsoft.com/office/officeart/2005/8/layout/default"/>
    <dgm:cxn modelId="{DD06D862-4D2A-4484-8128-DA91654957B9}" type="presParOf" srcId="{DC3F93E6-FADC-4281-B6AA-529A88F5CD96}" destId="{2618681D-8EC8-447D-91A7-D66A64A004AB}" srcOrd="18" destOrd="0" presId="urn:microsoft.com/office/officeart/2005/8/layout/default"/>
    <dgm:cxn modelId="{DC000298-5FA9-45BD-8E50-E245CD681414}" type="presParOf" srcId="{DC3F93E6-FADC-4281-B6AA-529A88F5CD96}" destId="{5A564E03-0CDF-4290-A9D9-446889ABDF10}" srcOrd="19" destOrd="0" presId="urn:microsoft.com/office/officeart/2005/8/layout/default"/>
    <dgm:cxn modelId="{AC33E11C-0793-4833-BC50-560D2EE79798}" type="presParOf" srcId="{DC3F93E6-FADC-4281-B6AA-529A88F5CD96}" destId="{E2D6E1AC-B0FA-4863-B039-CAFCBBB53C15}" srcOrd="20" destOrd="0" presId="urn:microsoft.com/office/officeart/2005/8/layout/default"/>
    <dgm:cxn modelId="{9D0702A0-0DCE-4004-949B-DD132BE76ACA}" type="presParOf" srcId="{DC3F93E6-FADC-4281-B6AA-529A88F5CD96}" destId="{E424CCFF-1F7D-4AE9-9590-1A643DEF23E8}" srcOrd="21" destOrd="0" presId="urn:microsoft.com/office/officeart/2005/8/layout/default"/>
    <dgm:cxn modelId="{CFEDCBFB-6AAC-4DE7-84B6-9CD1A485C613}" type="presParOf" srcId="{DC3F93E6-FADC-4281-B6AA-529A88F5CD96}" destId="{685FC025-DC40-48C6-8628-F8B2784DFD4B}" srcOrd="22" destOrd="0" presId="urn:microsoft.com/office/officeart/2005/8/layout/default"/>
    <dgm:cxn modelId="{26C57B68-9E8E-4C34-92DC-622F5825D156}" type="presParOf" srcId="{DC3F93E6-FADC-4281-B6AA-529A88F5CD96}" destId="{A01E604E-5561-44EC-A2E6-056936E62CBB}" srcOrd="23" destOrd="0" presId="urn:microsoft.com/office/officeart/2005/8/layout/default"/>
    <dgm:cxn modelId="{3AB33582-017C-4B62-AD54-A25F9EC48FEE}" type="presParOf" srcId="{DC3F93E6-FADC-4281-B6AA-529A88F5CD96}" destId="{26A13D27-9714-4569-842A-51381762356B}" srcOrd="24" destOrd="0" presId="urn:microsoft.com/office/officeart/2005/8/layout/default"/>
    <dgm:cxn modelId="{50CBA803-C1C8-40C5-B419-06E9E05200DD}" type="presParOf" srcId="{DC3F93E6-FADC-4281-B6AA-529A88F5CD96}" destId="{9145EA03-4418-4243-B9A9-B3B8C5EE47CD}" srcOrd="25" destOrd="0" presId="urn:microsoft.com/office/officeart/2005/8/layout/default"/>
    <dgm:cxn modelId="{D75A01B2-A001-41D5-A328-8CA281084038}" type="presParOf" srcId="{DC3F93E6-FADC-4281-B6AA-529A88F5CD96}" destId="{E7932AE7-76C3-48DD-9A3A-88B374132670}" srcOrd="26" destOrd="0" presId="urn:microsoft.com/office/officeart/2005/8/layout/default"/>
    <dgm:cxn modelId="{C6D66E13-86F8-4CA2-81A8-F7DA5FF10DF0}" type="presParOf" srcId="{DC3F93E6-FADC-4281-B6AA-529A88F5CD96}" destId="{BF3B9A81-91F1-45DA-A698-CDC63B927313}" srcOrd="27" destOrd="0" presId="urn:microsoft.com/office/officeart/2005/8/layout/default"/>
    <dgm:cxn modelId="{2501EF4A-EE37-477F-934A-DA122E0F5AE2}" type="presParOf" srcId="{DC3F93E6-FADC-4281-B6AA-529A88F5CD96}" destId="{95D1ABA1-8362-49EA-832C-06C8CF9CB381}" srcOrd="2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C57818-C752-490F-AEF6-F5FC66DC89A7}">
      <dsp:nvSpPr>
        <dsp:cNvPr id="0" name=""/>
        <dsp:cNvSpPr/>
      </dsp:nvSpPr>
      <dsp:spPr>
        <a:xfrm>
          <a:off x="1621151" y="154984"/>
          <a:ext cx="5217757" cy="5217757"/>
        </a:xfrm>
        <a:prstGeom prst="pie">
          <a:avLst>
            <a:gd name="adj1" fmla="val 16200000"/>
            <a:gd name="adj2" fmla="val 1928571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Принцип учета развития ребенка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62337" y="639490"/>
        <a:ext cx="1242323" cy="993858"/>
      </dsp:txXfrm>
    </dsp:sp>
    <dsp:sp modelId="{FBC1B0E4-D0A7-46A8-930F-276C43A39D78}">
      <dsp:nvSpPr>
        <dsp:cNvPr id="0" name=""/>
        <dsp:cNvSpPr/>
      </dsp:nvSpPr>
      <dsp:spPr>
        <a:xfrm>
          <a:off x="1935454" y="408783"/>
          <a:ext cx="5217757" cy="5217757"/>
        </a:xfrm>
        <a:prstGeom prst="pie">
          <a:avLst>
            <a:gd name="adj1" fmla="val 19285716"/>
            <a:gd name="adj2" fmla="val 77142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Принцип повторений умений и навыков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79181" y="2300221"/>
        <a:ext cx="1428671" cy="869626"/>
      </dsp:txXfrm>
    </dsp:sp>
    <dsp:sp modelId="{38F6DBFC-EADF-4E49-AF23-D499799CE0CE}">
      <dsp:nvSpPr>
        <dsp:cNvPr id="0" name=""/>
        <dsp:cNvSpPr/>
      </dsp:nvSpPr>
      <dsp:spPr>
        <a:xfrm>
          <a:off x="1988503" y="792540"/>
          <a:ext cx="5217757" cy="5217757"/>
        </a:xfrm>
        <a:prstGeom prst="pie">
          <a:avLst>
            <a:gd name="adj1" fmla="val 771428"/>
            <a:gd name="adj2" fmla="val 3857143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Принцип отбора лингвистического материала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39049" y="3882819"/>
        <a:ext cx="1242323" cy="962800"/>
      </dsp:txXfrm>
    </dsp:sp>
    <dsp:sp modelId="{FF71F5B7-E76B-437E-8F7E-56E2F927513B}">
      <dsp:nvSpPr>
        <dsp:cNvPr id="0" name=""/>
        <dsp:cNvSpPr/>
      </dsp:nvSpPr>
      <dsp:spPr>
        <a:xfrm>
          <a:off x="488730" y="1402566"/>
          <a:ext cx="7375665" cy="4414901"/>
        </a:xfrm>
        <a:prstGeom prst="pie">
          <a:avLst>
            <a:gd name="adj1" fmla="val 3857226"/>
            <a:gd name="adj2" fmla="val 694285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Принцип индивидуально- личностной ориентации воспитания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20458" y="4871417"/>
        <a:ext cx="1712208" cy="735816"/>
      </dsp:txXfrm>
    </dsp:sp>
    <dsp:sp modelId="{A1E15518-F2CE-4F29-8E1C-BC2E87B4192A}">
      <dsp:nvSpPr>
        <dsp:cNvPr id="0" name=""/>
        <dsp:cNvSpPr/>
      </dsp:nvSpPr>
      <dsp:spPr>
        <a:xfrm>
          <a:off x="1114827" y="792487"/>
          <a:ext cx="5217757" cy="5217757"/>
        </a:xfrm>
        <a:prstGeom prst="pie">
          <a:avLst>
            <a:gd name="adj1" fmla="val 6942858"/>
            <a:gd name="adj2" fmla="val 1002857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Принцип результативности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39716" y="3882766"/>
        <a:ext cx="1242323" cy="962800"/>
      </dsp:txXfrm>
    </dsp:sp>
    <dsp:sp modelId="{7ED8578F-C4B0-4BF1-A075-2B01A1CD0D00}">
      <dsp:nvSpPr>
        <dsp:cNvPr id="0" name=""/>
        <dsp:cNvSpPr/>
      </dsp:nvSpPr>
      <dsp:spPr>
        <a:xfrm>
          <a:off x="1075105" y="516948"/>
          <a:ext cx="5217757" cy="5217757"/>
        </a:xfrm>
        <a:prstGeom prst="pie">
          <a:avLst>
            <a:gd name="adj1" fmla="val 10028574"/>
            <a:gd name="adj2" fmla="val 1311428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Принцип системности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20464" y="2408385"/>
        <a:ext cx="1428671" cy="869626"/>
      </dsp:txXfrm>
    </dsp:sp>
    <dsp:sp modelId="{E302C75B-CA27-4CB9-B96B-8F5304E0B78D}">
      <dsp:nvSpPr>
        <dsp:cNvPr id="0" name=""/>
        <dsp:cNvSpPr/>
      </dsp:nvSpPr>
      <dsp:spPr>
        <a:xfrm>
          <a:off x="1234910" y="185873"/>
          <a:ext cx="5217757" cy="5217757"/>
        </a:xfrm>
        <a:prstGeom prst="pie">
          <a:avLst>
            <a:gd name="adj1" fmla="val 13114284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Принцип последовательности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69158" y="670379"/>
        <a:ext cx="1242323" cy="993858"/>
      </dsp:txXfrm>
    </dsp:sp>
    <dsp:sp modelId="{8A915F78-EB2E-4B15-8ADF-824195123801}">
      <dsp:nvSpPr>
        <dsp:cNvPr id="0" name=""/>
        <dsp:cNvSpPr/>
      </dsp:nvSpPr>
      <dsp:spPr>
        <a:xfrm>
          <a:off x="1297887" y="-168019"/>
          <a:ext cx="5863765" cy="5863765"/>
        </a:xfrm>
        <a:prstGeom prst="circularArrow">
          <a:avLst>
            <a:gd name="adj1" fmla="val 5085"/>
            <a:gd name="adj2" fmla="val 327528"/>
            <a:gd name="adj3" fmla="val 18957827"/>
            <a:gd name="adj4" fmla="val 16200343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tint val="6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E476581-6245-4F67-A383-8A9F9FB92401}">
      <dsp:nvSpPr>
        <dsp:cNvPr id="0" name=""/>
        <dsp:cNvSpPr/>
      </dsp:nvSpPr>
      <dsp:spPr>
        <a:xfrm>
          <a:off x="1612611" y="86151"/>
          <a:ext cx="5863765" cy="5863765"/>
        </a:xfrm>
        <a:prstGeom prst="circularArrow">
          <a:avLst>
            <a:gd name="adj1" fmla="val 5085"/>
            <a:gd name="adj2" fmla="val 327528"/>
            <a:gd name="adj3" fmla="val 443744"/>
            <a:gd name="adj4" fmla="val 19285776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tint val="6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E178212-DBC9-4781-B2FD-395DC8451F26}">
      <dsp:nvSpPr>
        <dsp:cNvPr id="0" name=""/>
        <dsp:cNvSpPr/>
      </dsp:nvSpPr>
      <dsp:spPr>
        <a:xfrm>
          <a:off x="1665575" y="469662"/>
          <a:ext cx="5863765" cy="5863765"/>
        </a:xfrm>
        <a:prstGeom prst="circularArrow">
          <a:avLst>
            <a:gd name="adj1" fmla="val 5085"/>
            <a:gd name="adj2" fmla="val 327528"/>
            <a:gd name="adj3" fmla="val 3529100"/>
            <a:gd name="adj4" fmla="val 770764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tint val="6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FA32BDB-22B9-49F1-9333-82B7C582BBC3}">
      <dsp:nvSpPr>
        <dsp:cNvPr id="0" name=""/>
        <dsp:cNvSpPr/>
      </dsp:nvSpPr>
      <dsp:spPr>
        <a:xfrm>
          <a:off x="1171356" y="563007"/>
          <a:ext cx="5863765" cy="5863765"/>
        </a:xfrm>
        <a:prstGeom prst="circularArrow">
          <a:avLst>
            <a:gd name="adj1" fmla="val 5085"/>
            <a:gd name="adj2" fmla="val 327528"/>
            <a:gd name="adj3" fmla="val 6615046"/>
            <a:gd name="adj4" fmla="val 3857426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tint val="6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7C2D49B-3CD9-4AF8-AD68-96FB631756FD}">
      <dsp:nvSpPr>
        <dsp:cNvPr id="0" name=""/>
        <dsp:cNvSpPr/>
      </dsp:nvSpPr>
      <dsp:spPr>
        <a:xfrm>
          <a:off x="791747" y="469610"/>
          <a:ext cx="5863765" cy="5863765"/>
        </a:xfrm>
        <a:prstGeom prst="circularArrow">
          <a:avLst>
            <a:gd name="adj1" fmla="val 5085"/>
            <a:gd name="adj2" fmla="val 327528"/>
            <a:gd name="adj3" fmla="val 9701707"/>
            <a:gd name="adj4" fmla="val 6943371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tint val="6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F18CA07-F63C-45AE-9A28-39E52F114F99}">
      <dsp:nvSpPr>
        <dsp:cNvPr id="0" name=""/>
        <dsp:cNvSpPr/>
      </dsp:nvSpPr>
      <dsp:spPr>
        <a:xfrm>
          <a:off x="751939" y="194315"/>
          <a:ext cx="5863765" cy="5863765"/>
        </a:xfrm>
        <a:prstGeom prst="circularArrow">
          <a:avLst>
            <a:gd name="adj1" fmla="val 5085"/>
            <a:gd name="adj2" fmla="val 327528"/>
            <a:gd name="adj3" fmla="val 12786695"/>
            <a:gd name="adj4" fmla="val 10028727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tint val="6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680A753-BB50-48A7-BF56-FFC03F2E2F6E}">
      <dsp:nvSpPr>
        <dsp:cNvPr id="0" name=""/>
        <dsp:cNvSpPr/>
      </dsp:nvSpPr>
      <dsp:spPr>
        <a:xfrm>
          <a:off x="912166" y="-137130"/>
          <a:ext cx="5863765" cy="5863765"/>
        </a:xfrm>
        <a:prstGeom prst="circularArrow">
          <a:avLst>
            <a:gd name="adj1" fmla="val 5085"/>
            <a:gd name="adj2" fmla="val 327528"/>
            <a:gd name="adj3" fmla="val 15872129"/>
            <a:gd name="adj4" fmla="val 13114645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tint val="6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05EF81-7285-4970-9F02-6783DEA1DA1F}">
      <dsp:nvSpPr>
        <dsp:cNvPr id="0" name=""/>
        <dsp:cNvSpPr/>
      </dsp:nvSpPr>
      <dsp:spPr>
        <a:xfrm>
          <a:off x="2901" y="53884"/>
          <a:ext cx="2301556" cy="13809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Вводная ходьба и ориентирование в пространстве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01" y="53884"/>
        <a:ext cx="2301556" cy="1380934"/>
      </dsp:txXfrm>
    </dsp:sp>
    <dsp:sp modelId="{C970EA4F-3E03-48DC-BDE1-2FEAC53E0EB7}">
      <dsp:nvSpPr>
        <dsp:cNvPr id="0" name=""/>
        <dsp:cNvSpPr/>
      </dsp:nvSpPr>
      <dsp:spPr>
        <a:xfrm>
          <a:off x="2534613" y="53884"/>
          <a:ext cx="2301556" cy="13809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Динамические упражнения на регуляцию мышечного тонуса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34613" y="53884"/>
        <a:ext cx="2301556" cy="1380934"/>
      </dsp:txXfrm>
    </dsp:sp>
    <dsp:sp modelId="{E7169F20-7C65-4B7B-B0E3-2B29F14B1053}">
      <dsp:nvSpPr>
        <dsp:cNvPr id="0" name=""/>
        <dsp:cNvSpPr/>
      </dsp:nvSpPr>
      <dsp:spPr>
        <a:xfrm>
          <a:off x="5066326" y="53884"/>
          <a:ext cx="2301556" cy="13809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Артикуляционные упражнения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66326" y="53884"/>
        <a:ext cx="2301556" cy="1380934"/>
      </dsp:txXfrm>
    </dsp:sp>
    <dsp:sp modelId="{1578A06C-59FA-4588-AFF7-9C0DB6BF9B0E}">
      <dsp:nvSpPr>
        <dsp:cNvPr id="0" name=""/>
        <dsp:cNvSpPr/>
      </dsp:nvSpPr>
      <dsp:spPr>
        <a:xfrm>
          <a:off x="7600940" y="0"/>
          <a:ext cx="2301556" cy="13809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Дыхательная гимнастика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600940" y="0"/>
        <a:ext cx="2301556" cy="1380934"/>
      </dsp:txXfrm>
    </dsp:sp>
    <dsp:sp modelId="{C3A43EB0-09E3-4C65-800F-94E5B4A19D9C}">
      <dsp:nvSpPr>
        <dsp:cNvPr id="0" name=""/>
        <dsp:cNvSpPr/>
      </dsp:nvSpPr>
      <dsp:spPr>
        <a:xfrm>
          <a:off x="2901" y="1664974"/>
          <a:ext cx="2301556" cy="13809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Фонопедические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упражнения и оздоровительные упражнения для горла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01" y="1664974"/>
        <a:ext cx="2301556" cy="1380934"/>
      </dsp:txXfrm>
    </dsp:sp>
    <dsp:sp modelId="{4120FD78-A9D9-46B1-A025-4538D3C6682B}">
      <dsp:nvSpPr>
        <dsp:cNvPr id="0" name=""/>
        <dsp:cNvSpPr/>
      </dsp:nvSpPr>
      <dsp:spPr>
        <a:xfrm>
          <a:off x="2534613" y="1664974"/>
          <a:ext cx="2301556" cy="13809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Упражнение на развитие внимания и памяти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34613" y="1664974"/>
        <a:ext cx="2301556" cy="1380934"/>
      </dsp:txXfrm>
    </dsp:sp>
    <dsp:sp modelId="{7C580AC3-D456-4903-8376-A712D03BF288}">
      <dsp:nvSpPr>
        <dsp:cNvPr id="0" name=""/>
        <dsp:cNvSpPr/>
      </dsp:nvSpPr>
      <dsp:spPr>
        <a:xfrm>
          <a:off x="5066326" y="1664974"/>
          <a:ext cx="2301556" cy="13809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Чистоговорки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66326" y="1664974"/>
        <a:ext cx="2301556" cy="1380934"/>
      </dsp:txXfrm>
    </dsp:sp>
    <dsp:sp modelId="{350E6E3C-5B81-4380-86A4-E061BC154189}">
      <dsp:nvSpPr>
        <dsp:cNvPr id="0" name=""/>
        <dsp:cNvSpPr/>
      </dsp:nvSpPr>
      <dsp:spPr>
        <a:xfrm>
          <a:off x="7598038" y="1664974"/>
          <a:ext cx="2301556" cy="13809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Речевые игры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98038" y="1664974"/>
        <a:ext cx="2301556" cy="1380934"/>
      </dsp:txXfrm>
    </dsp:sp>
    <dsp:sp modelId="{53F66DAF-D57F-4C7C-AF7A-EA1F73B159FF}">
      <dsp:nvSpPr>
        <dsp:cNvPr id="0" name=""/>
        <dsp:cNvSpPr/>
      </dsp:nvSpPr>
      <dsp:spPr>
        <a:xfrm>
          <a:off x="2901" y="3276064"/>
          <a:ext cx="2301556" cy="13809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Ритмические игры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01" y="3276064"/>
        <a:ext cx="2301556" cy="1380934"/>
      </dsp:txXfrm>
    </dsp:sp>
    <dsp:sp modelId="{2618681D-8EC8-447D-91A7-D66A64A004AB}">
      <dsp:nvSpPr>
        <dsp:cNvPr id="0" name=""/>
        <dsp:cNvSpPr/>
      </dsp:nvSpPr>
      <dsp:spPr>
        <a:xfrm>
          <a:off x="2534613" y="3276064"/>
          <a:ext cx="2301556" cy="13809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Пение песен и вокализов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34613" y="3276064"/>
        <a:ext cx="2301556" cy="1380934"/>
      </dsp:txXfrm>
    </dsp:sp>
    <dsp:sp modelId="{E2D6E1AC-B0FA-4863-B039-CAFCBBB53C15}">
      <dsp:nvSpPr>
        <dsp:cNvPr id="0" name=""/>
        <dsp:cNvSpPr/>
      </dsp:nvSpPr>
      <dsp:spPr>
        <a:xfrm>
          <a:off x="5066326" y="3276064"/>
          <a:ext cx="2301556" cy="13809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Пальчиковые игры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66326" y="3276064"/>
        <a:ext cx="2301556" cy="1380934"/>
      </dsp:txXfrm>
    </dsp:sp>
    <dsp:sp modelId="{685FC025-DC40-48C6-8628-F8B2784DFD4B}">
      <dsp:nvSpPr>
        <dsp:cNvPr id="0" name=""/>
        <dsp:cNvSpPr/>
      </dsp:nvSpPr>
      <dsp:spPr>
        <a:xfrm>
          <a:off x="7598038" y="3276064"/>
          <a:ext cx="2301556" cy="13809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Музицирование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 детских инструментах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98038" y="3276064"/>
        <a:ext cx="2301556" cy="1380934"/>
      </dsp:txXfrm>
    </dsp:sp>
    <dsp:sp modelId="{26A13D27-9714-4569-842A-51381762356B}">
      <dsp:nvSpPr>
        <dsp:cNvPr id="0" name=""/>
        <dsp:cNvSpPr/>
      </dsp:nvSpPr>
      <dsp:spPr>
        <a:xfrm>
          <a:off x="1268757" y="4887154"/>
          <a:ext cx="2301556" cy="13809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Театральные этюды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68757" y="4887154"/>
        <a:ext cx="2301556" cy="1380934"/>
      </dsp:txXfrm>
    </dsp:sp>
    <dsp:sp modelId="{E7932AE7-76C3-48DD-9A3A-88B374132670}">
      <dsp:nvSpPr>
        <dsp:cNvPr id="0" name=""/>
        <dsp:cNvSpPr/>
      </dsp:nvSpPr>
      <dsp:spPr>
        <a:xfrm>
          <a:off x="3800470" y="4887154"/>
          <a:ext cx="2301556" cy="13809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Коммуникативные игры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00470" y="4887154"/>
        <a:ext cx="2301556" cy="1380934"/>
      </dsp:txXfrm>
    </dsp:sp>
    <dsp:sp modelId="{95D1ABA1-8362-49EA-832C-06C8CF9CB381}">
      <dsp:nvSpPr>
        <dsp:cNvPr id="0" name=""/>
        <dsp:cNvSpPr/>
      </dsp:nvSpPr>
      <dsp:spPr>
        <a:xfrm>
          <a:off x="6332182" y="4887154"/>
          <a:ext cx="2301556" cy="13809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Подвижные игры хороводы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физминутки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32182" y="4887154"/>
        <a:ext cx="2301556" cy="13809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F7B05CAD-84DD-41D4-8BF3-20BBCEF7A6D2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EECCA82-C12C-4AF6-8EDD-882B3BFF3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7227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5CAD-84DD-41D4-8BF3-20BBCEF7A6D2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CCA82-C12C-4AF6-8EDD-882B3BFF3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1051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5CAD-84DD-41D4-8BF3-20BBCEF7A6D2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CCA82-C12C-4AF6-8EDD-882B3BFF3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3815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5CAD-84DD-41D4-8BF3-20BBCEF7A6D2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CCA82-C12C-4AF6-8EDD-882B3BFF3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1644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7B05CAD-84DD-41D4-8BF3-20BBCEF7A6D2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7EECCA82-C12C-4AF6-8EDD-882B3BFF3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7782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5CAD-84DD-41D4-8BF3-20BBCEF7A6D2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CCA82-C12C-4AF6-8EDD-882B3BFF3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7988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5CAD-84DD-41D4-8BF3-20BBCEF7A6D2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CCA82-C12C-4AF6-8EDD-882B3BFF3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622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5CAD-84DD-41D4-8BF3-20BBCEF7A6D2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CCA82-C12C-4AF6-8EDD-882B3BFF3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078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5CAD-84DD-41D4-8BF3-20BBCEF7A6D2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CCA82-C12C-4AF6-8EDD-882B3BFF3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2366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5CAD-84DD-41D4-8BF3-20BBCEF7A6D2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ECCA82-C12C-4AF6-8EDD-882B3BFF343D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71008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F7B05CAD-84DD-41D4-8BF3-20BBCEF7A6D2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ECCA82-C12C-4AF6-8EDD-882B3BFF343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11515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7B05CAD-84DD-41D4-8BF3-20BBCEF7A6D2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EECCA82-C12C-4AF6-8EDD-882B3BFF3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507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888420"/>
          </a:xfrm>
        </p:spPr>
        <p:txBody>
          <a:bodyPr/>
          <a:lstStyle/>
          <a:p>
            <a:r>
              <a:rPr lang="ru-RU" b="1" i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ЛОГОРИТМИКА</a:t>
            </a:r>
            <a:endParaRPr lang="ru-RU" b="1" i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2100" y="3531476"/>
            <a:ext cx="9070848" cy="1607787"/>
          </a:xfrm>
        </p:spPr>
        <p:txBody>
          <a:bodyPr>
            <a:normAutofit/>
          </a:bodyPr>
          <a:lstStyle/>
          <a:p>
            <a:r>
              <a:rPr lang="ru-RU" sz="4400" b="1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ЖИЗНЬ ДВИЖЕНИЕ РАДОСТЬ</a:t>
            </a:r>
            <a:endParaRPr lang="ru-RU" sz="4400" b="1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36213" y="5992238"/>
            <a:ext cx="4231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Воспитатель Калашникова М.В. Детский сад №5 </a:t>
            </a:r>
            <a:r>
              <a:rPr lang="ru-RU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Воркуты.</a:t>
            </a:r>
            <a:endParaRPr 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9494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399" y="2773683"/>
            <a:ext cx="16553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Цель</a:t>
            </a:r>
            <a:r>
              <a:rPr lang="ru-RU" b="1" dirty="0">
                <a:solidFill>
                  <a:srgbClr val="333333"/>
                </a:solidFill>
                <a:latin typeface="Times New Roman" panose="02020603050405020304" pitchFamily="18" charset="0"/>
              </a:rPr>
              <a:t>:</a:t>
            </a:r>
            <a:endParaRPr lang="ru-RU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endParaRPr lang="ru-RU" sz="1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3294993" y="3145220"/>
            <a:ext cx="1340069" cy="5517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Волна 3"/>
          <p:cNvSpPr/>
          <p:nvPr/>
        </p:nvSpPr>
        <p:spPr>
          <a:xfrm>
            <a:off x="5060732" y="867103"/>
            <a:ext cx="6400800" cy="5659821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и профилактика имеющихся отклонений в речевом  развитии ребёнка посредством сочетания слова и движения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6410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500"/>
                            </p:stCondLst>
                            <p:childTnLst>
                              <p:par>
                                <p:cTn id="2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74671" y="3244334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319814" y="2412556"/>
            <a:ext cx="345857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 </a:t>
            </a:r>
            <a:r>
              <a:rPr lang="ru-RU" sz="8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</a:rPr>
              <a:t>Задачи</a:t>
            </a:r>
            <a:endParaRPr lang="ru-RU" sz="8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" name="Выноска-облако 3"/>
          <p:cNvSpPr/>
          <p:nvPr/>
        </p:nvSpPr>
        <p:spPr>
          <a:xfrm>
            <a:off x="7267903" y="457200"/>
            <a:ext cx="4225159" cy="211257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и увеличивать объём зрительной памяти</a:t>
            </a:r>
            <a:r>
              <a:rPr lang="ru-RU" dirty="0"/>
              <a:t>;</a:t>
            </a:r>
          </a:p>
        </p:txBody>
      </p:sp>
      <p:sp>
        <p:nvSpPr>
          <p:cNvPr id="5" name="Выноска-облако 4"/>
          <p:cNvSpPr/>
          <p:nvPr/>
        </p:nvSpPr>
        <p:spPr>
          <a:xfrm>
            <a:off x="520262" y="457200"/>
            <a:ext cx="4310038" cy="261707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активизировать высшую психическую деятельность через развитие зрительного и слухового внимания и восприятия;</a:t>
            </a:r>
          </a:p>
        </p:txBody>
      </p:sp>
      <p:sp>
        <p:nvSpPr>
          <p:cNvPr id="6" name="Выноска-облако 5"/>
          <p:cNvSpPr/>
          <p:nvPr/>
        </p:nvSpPr>
        <p:spPr>
          <a:xfrm>
            <a:off x="847946" y="3613666"/>
            <a:ext cx="3982354" cy="240876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и совершенствовать артикуляционную, мелкую и общую моторику;</a:t>
            </a:r>
          </a:p>
        </p:txBody>
      </p:sp>
      <p:sp>
        <p:nvSpPr>
          <p:cNvPr id="7" name="Выноска-облако 6"/>
          <p:cNvSpPr/>
          <p:nvPr/>
        </p:nvSpPr>
        <p:spPr>
          <a:xfrm>
            <a:off x="7267903" y="3452647"/>
            <a:ext cx="4225159" cy="256978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вырабатывать четкие координированные движения во взаимосвязи с речью;</a:t>
            </a:r>
          </a:p>
        </p:txBody>
      </p:sp>
    </p:spTree>
    <p:extLst>
      <p:ext uri="{BB962C8B-B14F-4D97-AF65-F5344CB8AC3E}">
        <p14:creationId xmlns:p14="http://schemas.microsoft.com/office/powerpoint/2010/main" val="34571819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946313388"/>
              </p:ext>
            </p:extLst>
          </p:nvPr>
        </p:nvGraphicFramePr>
        <p:xfrm>
          <a:off x="4193626" y="236482"/>
          <a:ext cx="8166539" cy="6211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24698" y="2049628"/>
            <a:ext cx="39055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Основные  принципы работы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8454804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965417372"/>
              </p:ext>
            </p:extLst>
          </p:nvPr>
        </p:nvGraphicFramePr>
        <p:xfrm>
          <a:off x="2031999" y="252248"/>
          <a:ext cx="9902497" cy="6321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 rot="16200000">
            <a:off x="-2033751" y="2718476"/>
            <a:ext cx="6132785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НЕПОСРЕДСТВЕННО ОБРАЗОВАТЕЛЬНОЙ ДЕЯТЕЛЬНОСТИ ПО ЛОГОРИТМИКЕ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3878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45691" y="501134"/>
            <a:ext cx="56916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just"/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ОЖИДАЕМЫЕ РЕЗУЛЬТАТЫ</a:t>
            </a:r>
            <a:endParaRPr lang="ru-RU" sz="2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5439103" y="1024354"/>
            <a:ext cx="630621" cy="9148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78372" y="2175641"/>
            <a:ext cx="11351173" cy="4240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регулярном проведении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логоритмических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занятий у детей будет происходить положительная перестройка сенсорной,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речедвигательной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моторной и дыхательной систем, будет формироваться положительный эмоциональный настрой, они научатся общению со сверстниками, координации движения в мелких мышечных группах пальцев рук и кистей, быстро реагировать на смену движений, ориентировке в пространстве, движению в заданном направлении, перестроению в колонны и шеренги, выполнять различные виды ходьбы и бега, выразительно передавать заданный характер, образ.</a:t>
            </a:r>
          </a:p>
        </p:txBody>
      </p:sp>
    </p:spTree>
    <p:extLst>
      <p:ext uri="{BB962C8B-B14F-4D97-AF65-F5344CB8AC3E}">
        <p14:creationId xmlns:p14="http://schemas.microsoft.com/office/powerpoint/2010/main" val="31012655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5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500"/>
                            </p:stCondLst>
                            <p:childTnLst>
                              <p:par>
                                <p:cTn id="15" presetID="3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Другая 1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Савон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Глянец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112</TotalTime>
  <Words>229</Words>
  <Application>Microsoft Office PowerPoint</Application>
  <PresentationFormat>Широкоэкранный</PresentationFormat>
  <Paragraphs>37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Calibri</vt:lpstr>
      <vt:lpstr>Century Gothic</vt:lpstr>
      <vt:lpstr>Garamond</vt:lpstr>
      <vt:lpstr>Times New Roman</vt:lpstr>
      <vt:lpstr>Савон</vt:lpstr>
      <vt:lpstr>ЛОГОРИТМИКА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нравственных ценностей.</dc:title>
  <dc:creator>Мария Калашникова</dc:creator>
  <cp:lastModifiedBy>Мария Калашникова</cp:lastModifiedBy>
  <cp:revision>12</cp:revision>
  <dcterms:created xsi:type="dcterms:W3CDTF">2016-01-18T21:31:29Z</dcterms:created>
  <dcterms:modified xsi:type="dcterms:W3CDTF">2016-01-20T20:55:28Z</dcterms:modified>
</cp:coreProperties>
</file>