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95" r:id="rId5"/>
    <p:sldId id="264" r:id="rId6"/>
    <p:sldId id="265" r:id="rId7"/>
    <p:sldId id="267" r:id="rId8"/>
    <p:sldId id="268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6" r:id="rId21"/>
    <p:sldId id="287" r:id="rId22"/>
    <p:sldId id="290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Жумансареева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Акмарал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Куанышевна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1\Desktop\DSC07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764" y="1844824"/>
            <a:ext cx="406845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Три сказочных персонажа, которые удаются мне лучше всего: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>
                <a:solidFill>
                  <a:srgbClr val="7030A0"/>
                </a:solidFill>
              </a:rPr>
              <a:t>– Снеговик, Пират,  </a:t>
            </a:r>
            <a:r>
              <a:rPr lang="ru-RU" sz="4000" dirty="0" err="1" smtClean="0">
                <a:solidFill>
                  <a:srgbClr val="7030A0"/>
                </a:solidFill>
              </a:rPr>
              <a:t>Карлсон</a:t>
            </a:r>
            <a:r>
              <a:rPr lang="ru-RU" sz="4000" dirty="0" smtClean="0">
                <a:solidFill>
                  <a:srgbClr val="7030A0"/>
                </a:solidFill>
              </a:rPr>
              <a:t>.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1\Desktop\ЗВЁЗДОЧКА\новый год 2 мл группа\DSC051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2270760"/>
            <a:ext cx="4039985" cy="3383280"/>
          </a:xfrm>
          <a:prstGeom prst="rect">
            <a:avLst/>
          </a:prstGeom>
          <a:noFill/>
        </p:spPr>
      </p:pic>
      <p:pic>
        <p:nvPicPr>
          <p:cNvPr id="11267" name="Picture 3" descr="C:\Users\1\Desktop\ЗВЁЗДОЧКА\пираты\SAM_1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2270760"/>
            <a:ext cx="4039985" cy="3383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Три причины, которые привели меня в профессию: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Детская мечта.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</a:t>
            </a:r>
            <a:r>
              <a:rPr lang="ru-RU" dirty="0" smtClean="0">
                <a:solidFill>
                  <a:srgbClr val="92D050"/>
                </a:solidFill>
              </a:rPr>
              <a:t>Моя мама - педагог с 40-летним стажем, которая стала для меня примером.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Любовь к детям. 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Три составляющих профессии «воспитатель»: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- Доброта.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Искренность.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Профессионализм. 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Три фразы, которые я говорю чаще всего детям: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- Хорошо!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Молодец!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 тебя всё получится!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Три вещи, которые мне непонятны: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61662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- </a:t>
            </a:r>
            <a:r>
              <a:rPr lang="ru-RU" sz="3600" dirty="0" smtClean="0">
                <a:solidFill>
                  <a:srgbClr val="0070C0"/>
                </a:solidFill>
              </a:rPr>
              <a:t>Мне не понятно, как можно пройти мимо упавшего человека и не помочь ему подняться.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- Мне не понятно, как мать может отказаться от своего ребенка.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- не понятно, почему в наше время не модно быть интеллигентным, добропорядочным, здоровым.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Я работаю в детском саду «Звездочка», воспитателем…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1\Desktop\ЗВЁЗДОЧКА\я лето и амины д.р\SAM_4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Три вещи, в которых я преуспела: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ru-RU" dirty="0" smtClean="0">
                <a:solidFill>
                  <a:srgbClr val="00B050"/>
                </a:solidFill>
              </a:rPr>
              <a:t>Мои воспитанники –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моя гордость.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 Моя семья – моя радость.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Мои друзья – моя опора. 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Три вещи, которые я бы хотела совершить: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ru-RU" dirty="0" smtClean="0">
                <a:solidFill>
                  <a:srgbClr val="00B0F0"/>
                </a:solidFill>
              </a:rPr>
              <a:t>Побывать на Севере и увидеть Северное сияние.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smtClean="0">
                <a:solidFill>
                  <a:srgbClr val="92D050"/>
                </a:solidFill>
              </a:rPr>
              <a:t>Прыгнуть с парашютом.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Отправиться в кругосветное путешествие.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Три вещи, которые я не умею делать: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- </a:t>
            </a:r>
            <a:r>
              <a:rPr lang="ru-RU" dirty="0" smtClean="0">
                <a:solidFill>
                  <a:srgbClr val="00B0F0"/>
                </a:solidFill>
              </a:rPr>
              <a:t>Плавать. 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-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Водить машину.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 -</a:t>
            </a:r>
            <a:r>
              <a:rPr lang="ru-RU" dirty="0" smtClean="0">
                <a:solidFill>
                  <a:srgbClr val="7030A0"/>
                </a:solidFill>
              </a:rPr>
              <a:t>Рисовать. 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ru-RU" sz="2700" dirty="0" smtClean="0"/>
              <a:t>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700" dirty="0" smtClean="0"/>
              <a:t>Но я не боюсь в этом сознаться. Не плохо чего-то не уметь, плохо не хотеть этому научиться. Об этом я говорю своим ребятишкам.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Ведь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ru-RU" dirty="0" smtClean="0">
                <a:solidFill>
                  <a:srgbClr val="92D050"/>
                </a:solidFill>
              </a:rPr>
              <a:t>дорогу 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             </a:t>
            </a:r>
            <a:r>
              <a:rPr lang="ru-RU" dirty="0" smtClean="0">
                <a:solidFill>
                  <a:srgbClr val="00B0F0"/>
                </a:solidFill>
              </a:rPr>
              <a:t>осилит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              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только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            </a:t>
            </a:r>
            <a:r>
              <a:rPr lang="ru-RU" dirty="0" smtClean="0">
                <a:solidFill>
                  <a:srgbClr val="7030A0"/>
                </a:solidFill>
              </a:rPr>
              <a:t>идущий!!!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- «На свете есть 3 вещи, которые, придя однажды, не возвращаются – время, слова и удача»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</a:t>
            </a:r>
            <a:r>
              <a:rPr lang="ru-RU" sz="3100" i="1" dirty="0" smtClean="0">
                <a:solidFill>
                  <a:schemeClr val="accent5">
                    <a:lumMod val="50000"/>
                  </a:schemeClr>
                </a:solidFill>
              </a:rPr>
              <a:t>Я подумала</a:t>
            </a:r>
            <a:r>
              <a:rPr lang="ru-RU" sz="3100" dirty="0" smtClean="0"/>
              <a:t>: </a:t>
            </a:r>
            <a:r>
              <a:rPr lang="ru-RU" sz="3100" dirty="0" smtClean="0">
                <a:solidFill>
                  <a:srgbClr val="00B050"/>
                </a:solidFill>
              </a:rPr>
              <a:t>«А какие 3 вещи могут рассказать о человеке, его характере, привычках, образе жизни, деятельности?»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И решила рассказать Вам о себе в форме 3 фраз.</a:t>
            </a:r>
            <a:r>
              <a:rPr lang="ru-RU" sz="3100" dirty="0" smtClean="0"/>
              <a:t> </a:t>
            </a:r>
            <a:r>
              <a:rPr lang="ru-RU" sz="3100" i="1" dirty="0" smtClean="0">
                <a:solidFill>
                  <a:srgbClr val="0070C0"/>
                </a:solidFill>
              </a:rPr>
              <a:t>Попробуйте и Вы со мной ответить на эти вопросы, и я знаю, вы откроете для себя в себе что-то новое. Что-то Вас заставит задуматься, а что-то порадует и удивит. Итак: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Три занятия, которые я люблю: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>
                <a:solidFill>
                  <a:srgbClr val="FFC000"/>
                </a:solidFill>
              </a:rPr>
              <a:t/>
            </a:r>
            <a:br>
              <a:rPr lang="ru-RU" sz="4000" dirty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>
                <a:solidFill>
                  <a:srgbClr val="FFC000"/>
                </a:solidFill>
              </a:rPr>
              <a:t/>
            </a:r>
            <a:br>
              <a:rPr lang="ru-RU" sz="4000" dirty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>
                <a:solidFill>
                  <a:srgbClr val="FFC000"/>
                </a:solidFill>
              </a:rPr>
              <a:t/>
            </a:r>
            <a:br>
              <a:rPr lang="ru-RU" sz="4000" dirty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>
                <a:solidFill>
                  <a:srgbClr val="FFC000"/>
                </a:solidFill>
              </a:rPr>
              <a:t/>
            </a:r>
            <a:br>
              <a:rPr lang="ru-RU" sz="4000" dirty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Люблю </a:t>
            </a:r>
            <a:r>
              <a:rPr lang="ru-RU" sz="4000" dirty="0" smtClean="0">
                <a:solidFill>
                  <a:srgbClr val="FFC000"/>
                </a:solidFill>
              </a:rPr>
              <a:t>свою профессию и «своих» ребятишек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Люблю возиться со своими детьми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Люблю свободное время проводить с друзьями, особенно, играть в волейбол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988841"/>
            <a:ext cx="6034616" cy="40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Три моих увлечения: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-Люблю петь.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-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Люблю удивлять кулинарными шедеврами.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-Люблю театр и всё, что связано с этим волшебным искусством.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242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Жумансареева Акмарал Куанышевна. </vt:lpstr>
      <vt:lpstr>Я работаю в детском саду «Звездочка», воспитателем…  </vt:lpstr>
      <vt:lpstr>- «На свете есть 3 вещи, которые, придя однажды, не возвращаются – время, слова и удача»  </vt:lpstr>
      <vt:lpstr> Я подумала: «А какие 3 вещи могут рассказать о человеке, его характере, привычках, образе жизни, деятельности?» И решила рассказать Вам о себе в форме 3 фраз. Попробуйте и Вы со мной ответить на эти вопросы, и я знаю, вы откроете для себя в себе что-то новое. Что-то Вас заставит задуматься, а что-то порадует и удивит. Итак:  </vt:lpstr>
      <vt:lpstr>Три занятия, которые я люблю:  </vt:lpstr>
      <vt:lpstr>        Люблю свою профессию и «своих» ребятишек.  Люблю возиться со своими детьми    </vt:lpstr>
      <vt:lpstr>Люблю свободное время проводить с друзьями, особенно, играть в волейбол.  </vt:lpstr>
      <vt:lpstr>Три моих увлечения:  </vt:lpstr>
      <vt:lpstr>-Люблю петь. - Люблю удивлять кулинарными шедеврами. -Люблю театр и всё, что связано с этим волшебным искусством. </vt:lpstr>
      <vt:lpstr>Три сказочных персонажа, которые удаются мне лучше всего:  </vt:lpstr>
      <vt:lpstr>  – Снеговик, Пират,  Карлсон.  </vt:lpstr>
      <vt:lpstr>Три причины, которые привели меня в профессию:  </vt:lpstr>
      <vt:lpstr> Детская мечта.     Моя мама - педагог с 40-летним стажем, которая стала для меня примером.   Любовь к детям.  </vt:lpstr>
      <vt:lpstr>Три составляющих профессии «воспитатель»:  </vt:lpstr>
      <vt:lpstr>- Доброта.  - Искренность.   - Профессионализм.  </vt:lpstr>
      <vt:lpstr>Три фразы, которые я говорю чаще всего детям:  </vt:lpstr>
      <vt:lpstr>- Хорошо!   - Молодец!   - У тебя всё получится!  </vt:lpstr>
      <vt:lpstr>Три вещи, которые мне непонятны:  </vt:lpstr>
      <vt:lpstr>- Мне не понятно, как можно пройти мимо упавшего человека и не помочь ему подняться.     - Мне не понятно, как мать может отказаться от своего ребенка.     - не понятно, почему в наше время не модно быть интеллигентным, добропорядочным, здоровым.  </vt:lpstr>
      <vt:lpstr>- Три вещи, в которых я преуспела:    </vt:lpstr>
      <vt:lpstr>- Мои воспитанники –  моя гордость.    -  Моя семья – моя радость.    - Мои друзья – моя опора.  </vt:lpstr>
      <vt:lpstr>Три вещи, которые я бы хотела совершить:    </vt:lpstr>
      <vt:lpstr>- Побывать на Севере и увидеть Северное сияние.   - Прыгнуть с парашютом.  - Отправиться в кругосветное путешествие.  </vt:lpstr>
      <vt:lpstr>Три вещи, которые я не умею делать: </vt:lpstr>
      <vt:lpstr>  - Плавать.   - Водить машину.    -Рисовать.    Но я не боюсь в этом сознаться. Не плохо чего-то не уметь, плохо не хотеть этому научиться. Об этом я говорю своим ребятишкам.     </vt:lpstr>
      <vt:lpstr>   Ведь           дорогу               осилит                    только                             идущий!!!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Жумансареева Акмарал Куанышевна. </dc:title>
  <dc:creator>диас</dc:creator>
  <cp:lastModifiedBy>детсад-1</cp:lastModifiedBy>
  <cp:revision>16</cp:revision>
  <dcterms:created xsi:type="dcterms:W3CDTF">2016-01-20T01:33:40Z</dcterms:created>
  <dcterms:modified xsi:type="dcterms:W3CDTF">2016-01-21T09:26:34Z</dcterms:modified>
</cp:coreProperties>
</file>