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9" r:id="rId2"/>
    <p:sldId id="268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A8487B-B587-43D3-AE52-2876EA830C11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0FDA87-A366-4092-A028-EB7AE9D86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139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AC971B-5E91-4DAD-A37C-9103B51EAD0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8715436" cy="107157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971FB-B7B7-40D7-A068-B3C1D693EA3E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6C1E3-F405-4E25-8717-C21FA31A5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83C2A-01E9-440D-B424-DBB772E220D6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B531-DA72-4B20-8FD3-1EDC67AC6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60"/>
            <a:ext cx="2057400" cy="4840304"/>
          </a:xfrm>
        </p:spPr>
        <p:txBody>
          <a:bodyPr vert="eaVert"/>
          <a:lstStyle>
            <a:lvl1pPr>
              <a:defRPr>
                <a:solidFill>
                  <a:srgbClr val="EB6E07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57298"/>
            <a:ext cx="6019800" cy="47688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5425A-DCDD-47F6-B28C-0703CDD470B6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5B99F-85B8-4FA8-99DC-055BFF49B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08B16-445B-44E2-AC61-7D398FF7B772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7F24D-8F34-4A7A-A025-F579ADD56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39C73-2894-4E0D-92E6-2D47B9887C15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D5B52-77D6-4AA3-A5A5-3487D18AD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6D413-D30A-4F86-BCE1-63A192E9CF3B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B2F2F-7D32-439B-BDAD-2AA4E2B53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37526-1DC6-4395-A96B-380325C3B306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4D0B6-3EF8-4BC9-9648-698CAE013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B02A-D5F2-4B27-A47A-87CF56C52E81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C8BCA-95BA-4041-AAA8-92222DC9C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9D6B9-B9EE-40E3-BC14-6B341177FB46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EB15-0690-4461-B65A-812B779D9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572428" cy="1162050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357298"/>
            <a:ext cx="5111751" cy="47688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1AF12-FD00-43C0-ADAB-F2EE6749B169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7D794-D0FA-45CB-BE86-99A95B053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786710" cy="928694"/>
          </a:xfrm>
        </p:spPr>
        <p:txBody>
          <a:bodyPr anchor="b"/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71538" y="2214554"/>
            <a:ext cx="6929486" cy="408465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1214422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DAED7-C043-4A1D-9850-CBBD121BCCD9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5E7E4-B35C-4E6F-B349-6915B39DE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06363"/>
            <a:ext cx="9144000" cy="1071562"/>
          </a:xfrm>
          <a:prstGeom prst="rect">
            <a:avLst/>
          </a:prstGeom>
          <a:solidFill>
            <a:srgbClr val="EB6E07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Рисунок 6" descr="1653554_1189793300_Autumn_Leaves_New_York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3975"/>
            <a:ext cx="1214438" cy="13414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975"/>
            <a:ext cx="91440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285750" y="1600200"/>
            <a:ext cx="83581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2875" y="6356350"/>
            <a:ext cx="2324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41DE30-37DA-4DB2-826D-08E956566298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28813" y="6356350"/>
            <a:ext cx="5224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48313" y="6356350"/>
            <a:ext cx="2095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F882ED-6608-4CDE-88B1-2289FAB17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3" name="Рисунок 10" descr="qqqqqqqq.pn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9500" y="4857750"/>
            <a:ext cx="1714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rgbClr val="4F622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F6228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rgbClr val="4F6228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F6228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F622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606160" cy="3943896"/>
          </a:xfrm>
        </p:spPr>
        <p:txBody>
          <a:bodyPr/>
          <a:lstStyle/>
          <a:p>
            <a:r>
              <a:rPr lang="ru-RU" sz="4400" dirty="0" smtClean="0">
                <a:solidFill>
                  <a:srgbClr val="984807"/>
                </a:solidFill>
              </a:rPr>
              <a:t>«Пейзаж на осенних листьях»</a:t>
            </a:r>
            <a:endParaRPr lang="ru-RU" sz="4400" dirty="0" smtClean="0">
              <a:solidFill>
                <a:srgbClr val="984807"/>
              </a:solidFill>
              <a:latin typeface="Arial" charset="0"/>
            </a:endParaRPr>
          </a:p>
          <a:p>
            <a:endParaRPr lang="ru-RU" dirty="0" smtClean="0">
              <a:solidFill>
                <a:srgbClr val="77933C"/>
              </a:solidFill>
              <a:latin typeface="Arial" charset="0"/>
            </a:endParaRPr>
          </a:p>
          <a:p>
            <a:r>
              <a:rPr lang="ru-RU" dirty="0" smtClean="0">
                <a:solidFill>
                  <a:srgbClr val="77933C"/>
                </a:solidFill>
                <a:latin typeface="Arial" charset="0"/>
              </a:rPr>
              <a:t>Тертышная Татьяна Викторовна</a:t>
            </a:r>
          </a:p>
          <a:p>
            <a:r>
              <a:rPr lang="ru-RU" dirty="0" smtClean="0">
                <a:solidFill>
                  <a:srgbClr val="77933C"/>
                </a:solidFill>
                <a:latin typeface="Arial" charset="0"/>
              </a:rPr>
              <a:t>МБДОУ</a:t>
            </a:r>
            <a:r>
              <a:rPr lang="ru-RU" dirty="0" smtClean="0">
                <a:solidFill>
                  <a:srgbClr val="77933C"/>
                </a:solidFill>
              </a:rPr>
              <a:t> №</a:t>
            </a:r>
            <a:r>
              <a:rPr lang="ru-RU" dirty="0" smtClean="0">
                <a:solidFill>
                  <a:srgbClr val="77933C"/>
                </a:solidFill>
                <a:latin typeface="Arial" charset="0"/>
              </a:rPr>
              <a:t>10</a:t>
            </a:r>
            <a:r>
              <a:rPr lang="ru-RU" dirty="0" smtClean="0">
                <a:solidFill>
                  <a:srgbClr val="77933C"/>
                </a:solidFill>
              </a:rPr>
              <a:t> </a:t>
            </a:r>
          </a:p>
          <a:p>
            <a:r>
              <a:rPr lang="ru-RU" dirty="0">
                <a:solidFill>
                  <a:srgbClr val="77933C"/>
                </a:solidFill>
              </a:rPr>
              <a:t>п</a:t>
            </a:r>
            <a:r>
              <a:rPr lang="ru-RU" dirty="0" smtClean="0">
                <a:solidFill>
                  <a:srgbClr val="77933C"/>
                </a:solidFill>
              </a:rPr>
              <a:t>. Двубратский</a:t>
            </a:r>
          </a:p>
          <a:p>
            <a:endParaRPr lang="ru-RU" dirty="0" smtClean="0">
              <a:solidFill>
                <a:srgbClr val="77933C"/>
              </a:solidFill>
              <a:latin typeface="Arial" charset="0"/>
            </a:endParaRPr>
          </a:p>
          <a:p>
            <a:endParaRPr lang="ru-RU" dirty="0" smtClean="0">
              <a:solidFill>
                <a:srgbClr val="77933C"/>
              </a:solidFill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ctrTitle"/>
          </p:nvPr>
        </p:nvSpPr>
        <p:spPr>
          <a:xfrm>
            <a:off x="107504" y="0"/>
            <a:ext cx="9036496" cy="1143000"/>
          </a:xfrm>
        </p:spPr>
        <p:txBody>
          <a:bodyPr/>
          <a:lstStyle/>
          <a:p>
            <a:pPr>
              <a:defRPr/>
            </a:pPr>
            <a:r>
              <a:rPr lang="ru-RU" sz="5400" dirty="0" smtClean="0"/>
              <a:t>Мастер - класс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53975"/>
            <a:ext cx="9144000" cy="10953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Мастер - класс</a:t>
            </a:r>
          </a:p>
        </p:txBody>
      </p:sp>
      <p:pic>
        <p:nvPicPr>
          <p:cNvPr id="24578" name="Picture 2" descr="P102085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25" y="1428750"/>
            <a:ext cx="5919788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53975"/>
            <a:ext cx="9144000" cy="10953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Мастер - класс</a:t>
            </a:r>
          </a:p>
        </p:txBody>
      </p:sp>
      <p:pic>
        <p:nvPicPr>
          <p:cNvPr id="25602" name="Picture 2" descr="P102078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" y="1785938"/>
            <a:ext cx="35147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4" descr="P102078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785938"/>
            <a:ext cx="3367088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53975"/>
            <a:ext cx="9144000" cy="10953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Мастер - класс</a:t>
            </a:r>
          </a:p>
        </p:txBody>
      </p:sp>
      <p:pic>
        <p:nvPicPr>
          <p:cNvPr id="26626" name="Picture 3" descr="P102078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7438" y="1357313"/>
            <a:ext cx="4152900" cy="521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53975"/>
            <a:ext cx="9144000" cy="10953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Мастер - класс</a:t>
            </a:r>
          </a:p>
        </p:txBody>
      </p:sp>
      <p:pic>
        <p:nvPicPr>
          <p:cNvPr id="16386" name="Picture 2" descr="P102077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5" y="1643063"/>
            <a:ext cx="431165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4" descr="P102078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5021" y="1571625"/>
            <a:ext cx="374491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53975"/>
            <a:ext cx="9144000" cy="10953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Мастер - класс</a:t>
            </a:r>
          </a:p>
        </p:txBody>
      </p:sp>
      <p:pic>
        <p:nvPicPr>
          <p:cNvPr id="17410" name="Picture 3" descr="P10208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63" y="1428750"/>
            <a:ext cx="61944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53975"/>
            <a:ext cx="9144000" cy="10953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Мастер - класс</a:t>
            </a:r>
          </a:p>
        </p:txBody>
      </p:sp>
      <p:pic>
        <p:nvPicPr>
          <p:cNvPr id="18434" name="Picture 2" descr="P102082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88" y="1428750"/>
            <a:ext cx="6334125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53975"/>
            <a:ext cx="9144000" cy="10953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Мастер - класс</a:t>
            </a:r>
          </a:p>
        </p:txBody>
      </p:sp>
      <p:pic>
        <p:nvPicPr>
          <p:cNvPr id="19458" name="Picture 2" descr="P102083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0" y="1357313"/>
            <a:ext cx="6334125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53975"/>
            <a:ext cx="9144000" cy="10953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Мастер - класс</a:t>
            </a:r>
          </a:p>
        </p:txBody>
      </p:sp>
      <p:pic>
        <p:nvPicPr>
          <p:cNvPr id="20482" name="Picture 2" descr="P102083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500" y="1428750"/>
            <a:ext cx="577215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53975"/>
            <a:ext cx="9144000" cy="10953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Мастер - класс</a:t>
            </a:r>
          </a:p>
        </p:txBody>
      </p:sp>
      <p:pic>
        <p:nvPicPr>
          <p:cNvPr id="21506" name="Picture 3" descr="P102084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500" y="1428750"/>
            <a:ext cx="58737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53975"/>
            <a:ext cx="9144000" cy="10953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Мастер - класс</a:t>
            </a:r>
          </a:p>
        </p:txBody>
      </p:sp>
      <p:pic>
        <p:nvPicPr>
          <p:cNvPr id="22530" name="Picture 2" descr="P102084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88" y="1357313"/>
            <a:ext cx="6294437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53975"/>
            <a:ext cx="9144000" cy="10953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Мастер - класс</a:t>
            </a:r>
          </a:p>
        </p:txBody>
      </p:sp>
      <p:pic>
        <p:nvPicPr>
          <p:cNvPr id="23554" name="Picture 2" descr="P102085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938" y="1428750"/>
            <a:ext cx="55245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сен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</Template>
  <TotalTime>286</TotalTime>
  <Words>52</Words>
  <Application>Microsoft Office PowerPoint</Application>
  <PresentationFormat>Экран (4:3)</PresentationFormat>
  <Paragraphs>18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осень</vt:lpstr>
      <vt:lpstr>Мастер -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Таня</cp:lastModifiedBy>
  <cp:revision>37</cp:revision>
  <dcterms:modified xsi:type="dcterms:W3CDTF">2016-01-20T16:21:05Z</dcterms:modified>
</cp:coreProperties>
</file>